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dobe Heiti Std R"/>
          <a:ea typeface="Adobe Heiti Std R"/>
          <a:cs typeface="Adobe Heiti Std R"/>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
          <a:latin typeface="Adobe Heiti Std R"/>
          <a:ea typeface="Adobe Heiti Std R"/>
          <a:cs typeface="Adobe Heiti Std R"/>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
          <a:latin typeface="Adobe Heiti Std R"/>
          <a:ea typeface="Adobe Heiti Std R"/>
          <a:cs typeface="Adobe Heiti Std R"/>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
          <a:latin typeface="Adobe Heiti Std R"/>
          <a:ea typeface="Adobe Heiti Std R"/>
          <a:cs typeface="Adobe Heiti Std R"/>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
          <a:latin typeface="Adobe Heiti Std R"/>
          <a:ea typeface="Adobe Heiti Std R"/>
          <a:cs typeface="Adobe Heiti Std R"/>
        </a:font>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dobe Heiti Std R"/>
          <a:ea typeface="Adobe Heiti Std R"/>
          <a:cs typeface="Adobe Heiti Std R"/>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
          <a:latin typeface="Adobe Heiti Std R"/>
          <a:ea typeface="Adobe Heiti Std R"/>
          <a:cs typeface="Adobe Heiti Std R"/>
        </a:font>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dobe Heiti Std R"/>
          <a:ea typeface="Adobe Heiti Std R"/>
          <a:cs typeface="Adobe Heiti Std R"/>
        </a:font>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
          <a:latin typeface="Adobe Heiti Std R"/>
          <a:ea typeface="Adobe Heiti Std R"/>
          <a:cs typeface="Adobe Heiti Std R"/>
        </a:font>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
          <a:latin typeface="Adobe Heiti Std R"/>
          <a:ea typeface="Adobe Heiti Std R"/>
          <a:cs typeface="Adobe Heiti Std R"/>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
          <a:latin typeface="Adobe Heiti Std R"/>
          <a:ea typeface="Adobe Heiti Std R"/>
          <a:cs typeface="Adobe Heiti Std R"/>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dobe Heiti Std R"/>
          <a:ea typeface="Adobe Heiti Std R"/>
          <a:cs typeface="Adobe Heiti Std R"/>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dobe Heiti Std R"/>
          <a:ea typeface="Adobe Heiti Std R"/>
          <a:cs typeface="Adobe Heiti Std R"/>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94"/>
  </p:normalViewPr>
  <p:slideViewPr>
    <p:cSldViewPr>
      <p:cViewPr varScale="1">
        <p:scale>
          <a:sx n="109" d="100"/>
          <a:sy n="109" d="100"/>
        </p:scale>
        <p:origin x="1720"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3" name="Shape 283"/>
          <p:cNvSpPr>
            <a:spLocks noGrp="1" noRot="1" noChangeAspect="1"/>
          </p:cNvSpPr>
          <p:nvPr>
            <p:ph type="sldImg"/>
          </p:nvPr>
        </p:nvSpPr>
        <p:spPr>
          <a:xfrm>
            <a:off x="1143000" y="685800"/>
            <a:ext cx="4572000" cy="3429000"/>
          </a:xfrm>
          <a:prstGeom prst="rect">
            <a:avLst/>
          </a:prstGeom>
        </p:spPr>
        <p:txBody>
          <a:bodyPr/>
          <a:lstStyle/>
          <a:p>
            <a:endParaRPr/>
          </a:p>
        </p:txBody>
      </p:sp>
      <p:sp>
        <p:nvSpPr>
          <p:cNvPr id="284" name="Shape 28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227698949"/>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4" name="image2.jpeg" descr="dm_ppt_1.jpg"/>
          <p:cNvPicPr>
            <a:picLocks noChangeAspect="1"/>
          </p:cNvPicPr>
          <p:nvPr/>
        </p:nvPicPr>
        <p:blipFill>
          <a:blip r:embed="rId2"/>
          <a:stretch>
            <a:fillRect/>
          </a:stretch>
        </p:blipFill>
        <p:spPr>
          <a:xfrm>
            <a:off x="3166" y="0"/>
            <a:ext cx="9137668" cy="6858000"/>
          </a:xfrm>
          <a:prstGeom prst="rect">
            <a:avLst/>
          </a:prstGeom>
          <a:ln w="12700">
            <a:miter lim="400000"/>
          </a:ln>
        </p:spPr>
      </p:pic>
      <p:sp>
        <p:nvSpPr>
          <p:cNvPr id="15" name="Shape 15"/>
          <p:cNvSpPr>
            <a:spLocks noGrp="1"/>
          </p:cNvSpPr>
          <p:nvPr>
            <p:ph type="body" sz="quarter" idx="1"/>
          </p:nvPr>
        </p:nvSpPr>
        <p:spPr>
          <a:xfrm>
            <a:off x="14990" y="5055380"/>
            <a:ext cx="9144001" cy="914401"/>
          </a:xfrm>
          <a:prstGeom prst="rect">
            <a:avLst/>
          </a:prstGeom>
        </p:spPr>
        <p:txBody>
          <a:bodyPr>
            <a:normAutofit/>
          </a:bodyPr>
          <a:lstStyle>
            <a:lvl1pPr marL="0" indent="0" algn="ctr">
              <a:spcBef>
                <a:spcPts val="500"/>
              </a:spcBef>
              <a:buSzTx/>
              <a:buFontTx/>
              <a:buNone/>
              <a:defRPr sz="2400" b="1">
                <a:solidFill>
                  <a:srgbClr val="678553"/>
                </a:solidFill>
              </a:defRPr>
            </a:lvl1pPr>
            <a:lvl2pPr marL="883382" indent="-372207" algn="ctr">
              <a:spcBef>
                <a:spcPts val="500"/>
              </a:spcBef>
              <a:buFontTx/>
              <a:defRPr sz="2400" b="1">
                <a:solidFill>
                  <a:srgbClr val="678553"/>
                </a:solidFill>
              </a:defRPr>
            </a:lvl2pPr>
            <a:lvl3pPr marL="1377950" indent="-404812" algn="ctr">
              <a:spcBef>
                <a:spcPts val="500"/>
              </a:spcBef>
              <a:buFontTx/>
              <a:defRPr sz="2400" b="1">
                <a:solidFill>
                  <a:srgbClr val="678553"/>
                </a:solidFill>
              </a:defRPr>
            </a:lvl3pPr>
            <a:lvl4pPr marL="1909445" indent="-483870" algn="ctr">
              <a:spcBef>
                <a:spcPts val="500"/>
              </a:spcBef>
              <a:buFontTx/>
              <a:defRPr sz="2400" b="1">
                <a:solidFill>
                  <a:srgbClr val="678553"/>
                </a:solidFill>
              </a:defRPr>
            </a:lvl4pPr>
            <a:lvl5pPr marL="2427287" indent="-539750" algn="ctr">
              <a:spcBef>
                <a:spcPts val="500"/>
              </a:spcBef>
              <a:buFontTx/>
              <a:defRPr sz="2400" b="1">
                <a:solidFill>
                  <a:srgbClr val="678553"/>
                </a:solidFill>
              </a:defRPr>
            </a:lvl5pPr>
          </a:lstStyle>
          <a:p>
            <a:r>
              <a:t>Body Level One</a:t>
            </a:r>
          </a:p>
          <a:p>
            <a:pPr lvl="1"/>
            <a:r>
              <a:t>Body Level Two</a:t>
            </a:r>
          </a:p>
          <a:p>
            <a:pPr lvl="2"/>
            <a:r>
              <a:t>Body Level Three</a:t>
            </a:r>
          </a:p>
          <a:p>
            <a:pPr lvl="3"/>
            <a:r>
              <a:t>Body Level Four</a:t>
            </a:r>
          </a:p>
          <a:p>
            <a:pPr lvl="4"/>
            <a:r>
              <a:t>Body Level Five</a:t>
            </a:r>
          </a:p>
        </p:txBody>
      </p:sp>
      <p:sp>
        <p:nvSpPr>
          <p:cNvPr id="16" name="Shape 16"/>
          <p:cNvSpPr/>
          <p:nvPr/>
        </p:nvSpPr>
        <p:spPr>
          <a:xfrm>
            <a:off x="-1" y="1903411"/>
            <a:ext cx="9144001" cy="1589"/>
          </a:xfrm>
          <a:prstGeom prst="line">
            <a:avLst/>
          </a:prstGeom>
          <a:ln w="15875">
            <a:solidFill>
              <a:schemeClr val="accent3">
                <a:lumOff val="44000"/>
              </a:schemeClr>
            </a:solidFill>
            <a:prstDash val="sysDot"/>
          </a:ln>
        </p:spPr>
        <p:txBody>
          <a:bodyPr lIns="45719" rIns="45719"/>
          <a:lstStyle/>
          <a:p>
            <a:endParaRPr/>
          </a:p>
        </p:txBody>
      </p:sp>
      <p:sp>
        <p:nvSpPr>
          <p:cNvPr id="17" name="Shape 17"/>
          <p:cNvSpPr/>
          <p:nvPr/>
        </p:nvSpPr>
        <p:spPr>
          <a:xfrm>
            <a:off x="3424585"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www.duanemorrisselvam.com</a:t>
            </a:r>
          </a:p>
        </p:txBody>
      </p:sp>
      <p:sp>
        <p:nvSpPr>
          <p:cNvPr id="18" name="Shape 18"/>
          <p:cNvSpPr/>
          <p:nvPr/>
        </p:nvSpPr>
        <p:spPr>
          <a:xfrm>
            <a:off x="11091" y="5943600"/>
            <a:ext cx="9144001" cy="59944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700">
                <a:solidFill>
                  <a:srgbClr val="446FA9"/>
                </a:solidFill>
              </a:defRPr>
            </a:pPr>
            <a:r>
              <a:t>©2015 Duane Morris LLP. All Rights Reserved. Duane Morris is a registered service mark of Duane Morris LLP. </a:t>
            </a:r>
            <a:br/>
            <a:r>
              <a:t>Duane Morris – Firm Offices | New York | London | Singapore | Philadelphia | Chicago | Washington, D.C. | San Francisco | Silicon Valley | San Diego | Shanghai | Boston | Houston | Los Angeles | </a:t>
            </a:r>
          </a:p>
          <a:p>
            <a:pPr algn="ctr">
              <a:defRPr sz="700">
                <a:solidFill>
                  <a:srgbClr val="446FA9"/>
                </a:solidFill>
              </a:defRPr>
            </a:pPr>
            <a:r>
              <a:t>Hanoi | Ho Chi Minh City | Atlanta | Baltimore | Wilmington | Miami | Boca Raton | Pittsburgh | Newark | Las Vegas | Cherry Hill | Lake Tahoe | Myanmar | Oman | Duane Morris – Affiliate Offices | Mexico City | Sri Lanka | </a:t>
            </a:r>
          </a:p>
          <a:p>
            <a:pPr algn="ctr">
              <a:defRPr sz="700">
                <a:solidFill>
                  <a:srgbClr val="446FA9"/>
                </a:solidFill>
              </a:defRPr>
            </a:pPr>
            <a:r>
              <a:t>Duane Morris LLP – A Delaware limited liability partnership</a:t>
            </a:r>
          </a:p>
        </p:txBody>
      </p:sp>
      <p:sp>
        <p:nvSpPr>
          <p:cNvPr id="19" name="Shape 19"/>
          <p:cNvSpPr>
            <a:spLocks noGrp="1"/>
          </p:cNvSpPr>
          <p:nvPr>
            <p:ph type="title"/>
          </p:nvPr>
        </p:nvSpPr>
        <p:spPr>
          <a:xfrm>
            <a:off x="0" y="3783248"/>
            <a:ext cx="9144000" cy="864953"/>
          </a:xfrm>
          <a:prstGeom prst="rect">
            <a:avLst/>
          </a:prstGeom>
        </p:spPr>
        <p:txBody>
          <a:bodyPr>
            <a:normAutofit/>
          </a:bodyPr>
          <a:lstStyle>
            <a:lvl1pPr algn="ctr">
              <a:defRPr sz="4000">
                <a:solidFill>
                  <a:srgbClr val="203C6A"/>
                </a:solidFill>
              </a:defRPr>
            </a:lvl1pPr>
          </a:lstStyle>
          <a:p>
            <a:r>
              <a:t>Title Text</a:t>
            </a:r>
          </a:p>
        </p:txBody>
      </p:sp>
      <p:sp>
        <p:nvSpPr>
          <p:cNvPr id="20" name="Shape 2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103"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04" name="Shape 104"/>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105" name="Shape 105"/>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106" name="Shape 106"/>
          <p:cNvSpPr>
            <a:spLocks noGrp="1"/>
          </p:cNvSpPr>
          <p:nvPr>
            <p:ph type="title"/>
          </p:nvPr>
        </p:nvSpPr>
        <p:spPr>
          <a:xfrm>
            <a:off x="380009" y="1068779"/>
            <a:ext cx="8595361" cy="868681"/>
          </a:xfrm>
          <a:prstGeom prst="rect">
            <a:avLst/>
          </a:prstGeom>
        </p:spPr>
        <p:txBody>
          <a:bodyPr>
            <a:normAutofit/>
          </a:bodyPr>
          <a:lstStyle>
            <a:lvl1pPr>
              <a:lnSpc>
                <a:spcPct val="100000"/>
              </a:lnSpc>
              <a:defRPr b="0"/>
            </a:lvl1pPr>
          </a:lstStyle>
          <a:p>
            <a:r>
              <a:t>Title Text</a:t>
            </a:r>
          </a:p>
        </p:txBody>
      </p:sp>
      <p:sp>
        <p:nvSpPr>
          <p:cNvPr id="107" name="Shape 107"/>
          <p:cNvSpPr>
            <a:spLocks noGrp="1"/>
          </p:cNvSpPr>
          <p:nvPr>
            <p:ph type="body" idx="1"/>
          </p:nvPr>
        </p:nvSpPr>
        <p:spPr>
          <a:xfrm>
            <a:off x="380009" y="1995054"/>
            <a:ext cx="8577073" cy="4480561"/>
          </a:xfrm>
          <a:prstGeom prst="rect">
            <a:avLst/>
          </a:prstGeom>
        </p:spPr>
        <p:txBody>
          <a:bodyPr>
            <a:normAutofit/>
          </a:bodyPr>
          <a:lstStyle>
            <a:lvl1pPr marL="465137" indent="-465137"/>
            <a:lvl3pPr marL="1481137" indent="-508000"/>
            <a:lvl5pPr marL="2564871" indent="-677333"/>
          </a:lstStyle>
          <a:p>
            <a:r>
              <a:t>Body Level One</a:t>
            </a:r>
          </a:p>
          <a:p>
            <a:pPr lvl="1"/>
            <a:r>
              <a:t>Body Level Two</a:t>
            </a:r>
          </a:p>
          <a:p>
            <a:pPr lvl="2"/>
            <a:r>
              <a:t>Body Level Three</a:t>
            </a:r>
          </a:p>
          <a:p>
            <a:pPr lvl="3"/>
            <a:r>
              <a:t>Body Level Four</a:t>
            </a:r>
          </a:p>
          <a:p>
            <a:pPr lvl="4"/>
            <a:r>
              <a:t>Body Level Five</a:t>
            </a:r>
          </a:p>
        </p:txBody>
      </p:sp>
      <p:sp>
        <p:nvSpPr>
          <p:cNvPr id="108" name="Shape 10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pic>
        <p:nvPicPr>
          <p:cNvPr id="115"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16" name="Shape 116"/>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117" name="Shape 117"/>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118" name="Shape 118"/>
          <p:cNvSpPr>
            <a:spLocks noGrp="1"/>
          </p:cNvSpPr>
          <p:nvPr>
            <p:ph type="title"/>
          </p:nvPr>
        </p:nvSpPr>
        <p:spPr>
          <a:xfrm>
            <a:off x="722312" y="4406900"/>
            <a:ext cx="7772401" cy="1362075"/>
          </a:xfrm>
          <a:prstGeom prst="rect">
            <a:avLst/>
          </a:prstGeom>
        </p:spPr>
        <p:txBody>
          <a:bodyPr anchor="t">
            <a:normAutofit/>
          </a:bodyPr>
          <a:lstStyle>
            <a:lvl1pPr>
              <a:lnSpc>
                <a:spcPct val="100000"/>
              </a:lnSpc>
              <a:defRPr sz="4000" cap="all"/>
            </a:lvl1pPr>
          </a:lstStyle>
          <a:p>
            <a:r>
              <a:t>Title Text</a:t>
            </a:r>
          </a:p>
        </p:txBody>
      </p:sp>
      <p:sp>
        <p:nvSpPr>
          <p:cNvPr id="119" name="Shape 119"/>
          <p:cNvSpPr>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FontTx/>
              <a:buNone/>
              <a:defRPr sz="2000"/>
            </a:lvl1pPr>
            <a:lvl2pPr marL="0" indent="457200">
              <a:spcBef>
                <a:spcPts val="400"/>
              </a:spcBef>
              <a:buSzTx/>
              <a:buFontTx/>
              <a:buNone/>
              <a:defRPr sz="2000"/>
            </a:lvl2pPr>
            <a:lvl3pPr marL="0" indent="914400">
              <a:spcBef>
                <a:spcPts val="400"/>
              </a:spcBef>
              <a:buSzTx/>
              <a:buFontTx/>
              <a:buNone/>
              <a:defRPr sz="2000"/>
            </a:lvl3pPr>
            <a:lvl4pPr marL="0" indent="1371600">
              <a:spcBef>
                <a:spcPts val="400"/>
              </a:spcBef>
              <a:buSzTx/>
              <a:buFontTx/>
              <a:buNone/>
              <a:defRPr sz="2000"/>
            </a:lvl4pPr>
            <a:lvl5pPr marL="0" indent="1828800">
              <a:spcBef>
                <a:spcPts val="400"/>
              </a:spcBef>
              <a:buSzTx/>
              <a:buFontTx/>
              <a:buNone/>
              <a:defRPr sz="2000"/>
            </a:lvl5pPr>
          </a:lstStyle>
          <a:p>
            <a:r>
              <a:t>Body Level One</a:t>
            </a:r>
          </a:p>
          <a:p>
            <a:pPr lvl="1"/>
            <a:r>
              <a:t>Body Level Two</a:t>
            </a:r>
          </a:p>
          <a:p>
            <a:pPr lvl="2"/>
            <a:r>
              <a:t>Body Level Three</a:t>
            </a:r>
          </a:p>
          <a:p>
            <a:pPr lvl="3"/>
            <a:r>
              <a:t>Body Level Four</a:t>
            </a:r>
          </a:p>
          <a:p>
            <a:pPr lvl="4"/>
            <a:r>
              <a:t>Body Level Five</a:t>
            </a:r>
          </a:p>
        </p:txBody>
      </p:sp>
      <p:sp>
        <p:nvSpPr>
          <p:cNvPr id="120" name="Shape 120"/>
          <p:cNvSpPr>
            <a:spLocks noGrp="1"/>
          </p:cNvSpPr>
          <p:nvPr>
            <p:ph type="sldNum" sz="quarter" idx="2"/>
          </p:nvPr>
        </p:nvSpPr>
        <p:spPr>
          <a:xfrm>
            <a:off x="381000" y="6553200"/>
            <a:ext cx="245403" cy="226986"/>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pic>
        <p:nvPicPr>
          <p:cNvPr id="127"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28" name="Shape 128"/>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129" name="Shape 129"/>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130" name="Shape 130"/>
          <p:cNvSpPr>
            <a:spLocks noGrp="1"/>
          </p:cNvSpPr>
          <p:nvPr>
            <p:ph type="title"/>
          </p:nvPr>
        </p:nvSpPr>
        <p:spPr>
          <a:xfrm>
            <a:off x="442210" y="604421"/>
            <a:ext cx="8229601" cy="984537"/>
          </a:xfrm>
          <a:prstGeom prst="rect">
            <a:avLst/>
          </a:prstGeom>
        </p:spPr>
        <p:txBody>
          <a:bodyPr>
            <a:normAutofit/>
          </a:bodyPr>
          <a:lstStyle>
            <a:lvl1pPr>
              <a:lnSpc>
                <a:spcPct val="100000"/>
              </a:lnSpc>
              <a:defRPr b="0"/>
            </a:lvl1pPr>
          </a:lstStyle>
          <a:p>
            <a:r>
              <a:t>Title Text</a:t>
            </a:r>
          </a:p>
        </p:txBody>
      </p:sp>
      <p:sp>
        <p:nvSpPr>
          <p:cNvPr id="131" name="Shape 131"/>
          <p:cNvSpPr>
            <a:spLocks noGrp="1"/>
          </p:cNvSpPr>
          <p:nvPr>
            <p:ph type="body" sz="quarter" idx="1"/>
          </p:nvPr>
        </p:nvSpPr>
        <p:spPr>
          <a:xfrm>
            <a:off x="457200" y="1759962"/>
            <a:ext cx="4040188" cy="639763"/>
          </a:xfrm>
          <a:prstGeom prst="rect">
            <a:avLst/>
          </a:prstGeom>
        </p:spPr>
        <p:txBody>
          <a:bodyPr anchor="b">
            <a:normAutofit/>
          </a:bodyPr>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132" name="Shape 132"/>
          <p:cNvSpPr>
            <a:spLocks noGrp="1"/>
          </p:cNvSpPr>
          <p:nvPr>
            <p:ph type="body" sz="quarter" idx="13"/>
          </p:nvPr>
        </p:nvSpPr>
        <p:spPr>
          <a:xfrm>
            <a:off x="4645025" y="1759962"/>
            <a:ext cx="4041775" cy="639763"/>
          </a:xfrm>
          <a:prstGeom prst="rect">
            <a:avLst/>
          </a:prstGeom>
        </p:spPr>
        <p:txBody>
          <a:bodyPr anchor="b">
            <a:normAutofit/>
          </a:bodyPr>
          <a:lstStyle/>
          <a:p>
            <a:pPr marL="0" indent="0">
              <a:spcBef>
                <a:spcPts val="500"/>
              </a:spcBef>
              <a:buSzTx/>
              <a:buFontTx/>
              <a:buNone/>
              <a:defRPr sz="2400" b="1"/>
            </a:pPr>
            <a:endParaRPr/>
          </a:p>
        </p:txBody>
      </p:sp>
      <p:sp>
        <p:nvSpPr>
          <p:cNvPr id="133" name="Shape 13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140"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41" name="Shape 141"/>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142" name="Shape 142"/>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143" name="Shape 143"/>
          <p:cNvSpPr>
            <a:spLocks noGrp="1"/>
          </p:cNvSpPr>
          <p:nvPr>
            <p:ph type="title"/>
          </p:nvPr>
        </p:nvSpPr>
        <p:spPr>
          <a:xfrm>
            <a:off x="374904" y="1068779"/>
            <a:ext cx="8593529" cy="864952"/>
          </a:xfrm>
          <a:prstGeom prst="rect">
            <a:avLst/>
          </a:prstGeom>
        </p:spPr>
        <p:txBody>
          <a:bodyPr>
            <a:normAutofit/>
          </a:bodyPr>
          <a:lstStyle>
            <a:lvl1pPr>
              <a:lnSpc>
                <a:spcPct val="100000"/>
              </a:lnSpc>
              <a:defRPr b="0"/>
            </a:lvl1pPr>
          </a:lstStyle>
          <a:p>
            <a:r>
              <a:t>Title Text</a:t>
            </a:r>
          </a:p>
        </p:txBody>
      </p:sp>
      <p:sp>
        <p:nvSpPr>
          <p:cNvPr id="144" name="Shape 14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151"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52" name="Shape 152"/>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153" name="Shape 153"/>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154" name="Shape 154"/>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pic>
        <p:nvPicPr>
          <p:cNvPr id="161"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62" name="Shape 162"/>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163" name="Shape 163"/>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164" name="Shape 164"/>
          <p:cNvSpPr>
            <a:spLocks noGrp="1"/>
          </p:cNvSpPr>
          <p:nvPr>
            <p:ph type="title"/>
          </p:nvPr>
        </p:nvSpPr>
        <p:spPr>
          <a:xfrm>
            <a:off x="457200" y="992570"/>
            <a:ext cx="3008314" cy="1162051"/>
          </a:xfrm>
          <a:prstGeom prst="rect">
            <a:avLst/>
          </a:prstGeom>
        </p:spPr>
        <p:txBody>
          <a:bodyPr anchor="b">
            <a:normAutofit/>
          </a:bodyPr>
          <a:lstStyle>
            <a:lvl1pPr algn="ctr">
              <a:lnSpc>
                <a:spcPct val="100000"/>
              </a:lnSpc>
              <a:defRPr sz="2400"/>
            </a:lvl1pPr>
          </a:lstStyle>
          <a:p>
            <a:r>
              <a:t>Title Text</a:t>
            </a:r>
          </a:p>
        </p:txBody>
      </p:sp>
      <p:sp>
        <p:nvSpPr>
          <p:cNvPr id="165" name="Shape 165"/>
          <p:cNvSpPr>
            <a:spLocks noGrp="1"/>
          </p:cNvSpPr>
          <p:nvPr>
            <p:ph type="body" idx="1"/>
          </p:nvPr>
        </p:nvSpPr>
        <p:spPr>
          <a:xfrm>
            <a:off x="3575050" y="992570"/>
            <a:ext cx="5111750" cy="5853113"/>
          </a:xfrm>
          <a:prstGeom prst="rect">
            <a:avLst/>
          </a:prstGeom>
        </p:spPr>
        <p:txBody>
          <a:bodyPr>
            <a:normAutofit/>
          </a:bodyPr>
          <a:lstStyle>
            <a:lvl1pPr>
              <a:spcBef>
                <a:spcPts val="500"/>
              </a:spcBef>
              <a:defRPr sz="2400"/>
            </a:lvl1pPr>
            <a:lvl2pPr marL="951056" indent="-439881">
              <a:spcBef>
                <a:spcPts val="500"/>
              </a:spcBef>
              <a:defRPr sz="2400"/>
            </a:lvl2pPr>
            <a:lvl3pPr marL="1458912" indent="-485775">
              <a:spcBef>
                <a:spcPts val="500"/>
              </a:spcBef>
              <a:defRPr sz="2400"/>
            </a:lvl3pPr>
            <a:lvl4pPr marL="1963208" indent="-537633">
              <a:spcBef>
                <a:spcPts val="500"/>
              </a:spcBef>
              <a:defRPr sz="2400"/>
            </a:lvl4pPr>
            <a:lvl5pPr marL="2494756" indent="-607219">
              <a:spcBef>
                <a:spcPts val="500"/>
              </a:spcBef>
              <a:defRPr sz="2400"/>
            </a:lvl5pPr>
          </a:lstStyle>
          <a:p>
            <a:r>
              <a:t>Body Level One</a:t>
            </a:r>
          </a:p>
          <a:p>
            <a:pPr lvl="1"/>
            <a:r>
              <a:t>Body Level Two</a:t>
            </a:r>
          </a:p>
          <a:p>
            <a:pPr lvl="2"/>
            <a:r>
              <a:t>Body Level Three</a:t>
            </a:r>
          </a:p>
          <a:p>
            <a:pPr lvl="3"/>
            <a:r>
              <a:t>Body Level Four</a:t>
            </a:r>
          </a:p>
          <a:p>
            <a:pPr lvl="4"/>
            <a:r>
              <a:t>Body Level Five</a:t>
            </a:r>
          </a:p>
        </p:txBody>
      </p:sp>
      <p:sp>
        <p:nvSpPr>
          <p:cNvPr id="166" name="Shape 166"/>
          <p:cNvSpPr>
            <a:spLocks noGrp="1"/>
          </p:cNvSpPr>
          <p:nvPr>
            <p:ph type="body" sz="half" idx="13"/>
          </p:nvPr>
        </p:nvSpPr>
        <p:spPr>
          <a:xfrm>
            <a:off x="457199" y="2154620"/>
            <a:ext cx="3008315" cy="4691063"/>
          </a:xfrm>
          <a:prstGeom prst="rect">
            <a:avLst/>
          </a:prstGeom>
        </p:spPr>
        <p:txBody>
          <a:bodyPr>
            <a:normAutofit/>
          </a:bodyPr>
          <a:lstStyle/>
          <a:p>
            <a:pPr marL="0" indent="0" algn="ctr">
              <a:spcBef>
                <a:spcPts val="300"/>
              </a:spcBef>
              <a:buSzTx/>
              <a:buFontTx/>
              <a:buNone/>
              <a:defRPr sz="1400"/>
            </a:pPr>
            <a:endParaRPr/>
          </a:p>
        </p:txBody>
      </p:sp>
      <p:sp>
        <p:nvSpPr>
          <p:cNvPr id="167" name="Shape 167"/>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pic>
        <p:nvPicPr>
          <p:cNvPr id="174"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175" name="Shape 175"/>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176" name="Shape 176"/>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177" name="Shape 177"/>
          <p:cNvSpPr>
            <a:spLocks noGrp="1"/>
          </p:cNvSpPr>
          <p:nvPr>
            <p:ph type="title"/>
          </p:nvPr>
        </p:nvSpPr>
        <p:spPr>
          <a:xfrm>
            <a:off x="1792288" y="4800600"/>
            <a:ext cx="5486401" cy="566738"/>
          </a:xfrm>
          <a:prstGeom prst="rect">
            <a:avLst/>
          </a:prstGeom>
        </p:spPr>
        <p:txBody>
          <a:bodyPr anchor="b">
            <a:normAutofit/>
          </a:bodyPr>
          <a:lstStyle>
            <a:lvl1pPr>
              <a:lnSpc>
                <a:spcPct val="100000"/>
              </a:lnSpc>
              <a:defRPr sz="2000"/>
            </a:lvl1pPr>
          </a:lstStyle>
          <a:p>
            <a:r>
              <a:t>Title Text</a:t>
            </a:r>
          </a:p>
        </p:txBody>
      </p:sp>
      <p:sp>
        <p:nvSpPr>
          <p:cNvPr id="178" name="Shape 178"/>
          <p:cNvSpPr>
            <a:spLocks noGrp="1"/>
          </p:cNvSpPr>
          <p:nvPr>
            <p:ph type="pic" sz="half" idx="13"/>
          </p:nvPr>
        </p:nvSpPr>
        <p:spPr>
          <a:xfrm>
            <a:off x="1792288" y="1154243"/>
            <a:ext cx="5486401" cy="3573332"/>
          </a:xfrm>
          <a:prstGeom prst="rect">
            <a:avLst/>
          </a:prstGeom>
        </p:spPr>
        <p:txBody>
          <a:bodyPr lIns="91439" rIns="91439"/>
          <a:lstStyle/>
          <a:p>
            <a:endParaRPr/>
          </a:p>
        </p:txBody>
      </p:sp>
      <p:sp>
        <p:nvSpPr>
          <p:cNvPr id="179" name="Shape 179"/>
          <p:cNvSpPr>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180" name="Shape 180"/>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187" name="image4.jpeg" descr="dm_ppt_1.jpg"/>
          <p:cNvPicPr>
            <a:picLocks noChangeAspect="1"/>
          </p:cNvPicPr>
          <p:nvPr/>
        </p:nvPicPr>
        <p:blipFill>
          <a:blip r:embed="rId2"/>
          <a:stretch>
            <a:fillRect/>
          </a:stretch>
        </p:blipFill>
        <p:spPr>
          <a:xfrm>
            <a:off x="-7777" y="0"/>
            <a:ext cx="9144001" cy="6858000"/>
          </a:xfrm>
          <a:prstGeom prst="rect">
            <a:avLst/>
          </a:prstGeom>
          <a:ln w="12700">
            <a:miter lim="400000"/>
          </a:ln>
        </p:spPr>
      </p:pic>
      <p:sp>
        <p:nvSpPr>
          <p:cNvPr id="188" name="Shape 188"/>
          <p:cNvSpPr>
            <a:spLocks noGrp="1"/>
          </p:cNvSpPr>
          <p:nvPr>
            <p:ph type="title"/>
          </p:nvPr>
        </p:nvSpPr>
        <p:spPr>
          <a:xfrm>
            <a:off x="0" y="2908300"/>
            <a:ext cx="9144000" cy="2158376"/>
          </a:xfrm>
          <a:prstGeom prst="rect">
            <a:avLst/>
          </a:prstGeom>
        </p:spPr>
        <p:txBody>
          <a:bodyPr>
            <a:normAutofit/>
          </a:bodyPr>
          <a:lstStyle>
            <a:lvl1pPr algn="ctr">
              <a:lnSpc>
                <a:spcPct val="100000"/>
              </a:lnSpc>
              <a:defRPr sz="4000" b="0">
                <a:solidFill>
                  <a:srgbClr val="203C6A"/>
                </a:solidFill>
              </a:defRPr>
            </a:lvl1pPr>
          </a:lstStyle>
          <a:p>
            <a:r>
              <a:t>Title Text</a:t>
            </a:r>
          </a:p>
        </p:txBody>
      </p:sp>
      <p:sp>
        <p:nvSpPr>
          <p:cNvPr id="189" name="Shape 189"/>
          <p:cNvSpPr>
            <a:spLocks noGrp="1"/>
          </p:cNvSpPr>
          <p:nvPr>
            <p:ph type="body" sz="quarter" idx="1"/>
          </p:nvPr>
        </p:nvSpPr>
        <p:spPr>
          <a:xfrm>
            <a:off x="14990" y="5055380"/>
            <a:ext cx="9144001" cy="914401"/>
          </a:xfrm>
          <a:prstGeom prst="rect">
            <a:avLst/>
          </a:prstGeom>
        </p:spPr>
        <p:txBody>
          <a:bodyPr>
            <a:normAutofit/>
          </a:bodyPr>
          <a:lstStyle>
            <a:lvl1pPr marL="0" indent="0" algn="ctr">
              <a:spcBef>
                <a:spcPts val="500"/>
              </a:spcBef>
              <a:buSzTx/>
              <a:buFontTx/>
              <a:buNone/>
              <a:defRPr sz="2400">
                <a:solidFill>
                  <a:srgbClr val="678553"/>
                </a:solidFill>
              </a:defRPr>
            </a:lvl1pPr>
            <a:lvl2pPr marL="1198562" indent="-449262" algn="ctr">
              <a:spcBef>
                <a:spcPts val="500"/>
              </a:spcBef>
              <a:buFontTx/>
              <a:buAutoNum type="alphaLcPeriod"/>
              <a:defRPr sz="2400">
                <a:solidFill>
                  <a:srgbClr val="678553"/>
                </a:solidFill>
              </a:defRPr>
            </a:lvl2pPr>
            <a:lvl3pPr marL="1672272" indent="-413385" algn="ctr">
              <a:spcBef>
                <a:spcPts val="500"/>
              </a:spcBef>
              <a:buFontTx/>
              <a:buAutoNum type="romanLcPeriod"/>
              <a:defRPr sz="2400">
                <a:solidFill>
                  <a:srgbClr val="678553"/>
                </a:solidFill>
              </a:defRPr>
            </a:lvl3pPr>
            <a:lvl4pPr marL="2186516" indent="-529166" algn="ctr">
              <a:spcBef>
                <a:spcPts val="500"/>
              </a:spcBef>
              <a:buFontTx/>
              <a:buChar char="–"/>
              <a:defRPr sz="2400">
                <a:solidFill>
                  <a:srgbClr val="678553"/>
                </a:solidFill>
              </a:defRPr>
            </a:lvl4pPr>
            <a:lvl5pPr marL="2573337" indent="-519112" algn="ctr">
              <a:spcBef>
                <a:spcPts val="500"/>
              </a:spcBef>
              <a:buFontTx/>
              <a:defRPr sz="2400">
                <a:solidFill>
                  <a:srgbClr val="678553"/>
                </a:solidFill>
              </a:defRPr>
            </a:lvl5pPr>
          </a:lstStyle>
          <a:p>
            <a:r>
              <a:t>Body Level One</a:t>
            </a:r>
          </a:p>
          <a:p>
            <a:pPr lvl="1"/>
            <a:r>
              <a:t>Body Level Two</a:t>
            </a:r>
          </a:p>
          <a:p>
            <a:pPr lvl="2"/>
            <a:r>
              <a:t>Body Level Three</a:t>
            </a:r>
          </a:p>
          <a:p>
            <a:pPr lvl="3"/>
            <a:r>
              <a:t>Body Level Four</a:t>
            </a:r>
          </a:p>
          <a:p>
            <a:pPr lvl="4"/>
            <a:r>
              <a:t>Body Level Five</a:t>
            </a:r>
          </a:p>
        </p:txBody>
      </p:sp>
      <p:sp>
        <p:nvSpPr>
          <p:cNvPr id="190" name="Shape 190"/>
          <p:cNvSpPr/>
          <p:nvPr/>
        </p:nvSpPr>
        <p:spPr>
          <a:xfrm>
            <a:off x="-1" y="1865410"/>
            <a:ext cx="9144001" cy="1588"/>
          </a:xfrm>
          <a:prstGeom prst="line">
            <a:avLst/>
          </a:prstGeom>
          <a:ln w="15875">
            <a:solidFill>
              <a:schemeClr val="accent3">
                <a:lumOff val="44000"/>
              </a:schemeClr>
            </a:solidFill>
            <a:prstDash val="sysDot"/>
          </a:ln>
        </p:spPr>
        <p:txBody>
          <a:bodyPr lIns="45719" rIns="45719"/>
          <a:lstStyle/>
          <a:p>
            <a:endParaRPr/>
          </a:p>
        </p:txBody>
      </p:sp>
      <p:sp>
        <p:nvSpPr>
          <p:cNvPr id="191" name="Shape 191"/>
          <p:cNvSpPr/>
          <p:nvPr/>
        </p:nvSpPr>
        <p:spPr>
          <a:xfrm>
            <a:off x="3424585"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192" name="Shape 192"/>
          <p:cNvSpPr/>
          <p:nvPr/>
        </p:nvSpPr>
        <p:spPr>
          <a:xfrm>
            <a:off x="0" y="5953779"/>
            <a:ext cx="9144000" cy="497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700">
                <a:solidFill>
                  <a:srgbClr val="446FA9"/>
                </a:solidFill>
              </a:defRPr>
            </a:pPr>
            <a:r>
              <a:t>©2015 Duane Morris LLP. All Rights Reserved. Duane Morris is a registered service mark of Duane Morris LLP. </a:t>
            </a:r>
            <a:br/>
            <a:r>
              <a:t>Duane Morris – Firm Offices | New York | London | Singapore | Philadelphia | Chicago | Washington, D.C. | San Francisco | Silicon Valley | San Diego | Shanghai | Boston | Houston | Los Angeles | </a:t>
            </a:r>
          </a:p>
          <a:p>
            <a:pPr algn="ctr">
              <a:defRPr sz="700">
                <a:solidFill>
                  <a:srgbClr val="446FA9"/>
                </a:solidFill>
              </a:defRPr>
            </a:pPr>
            <a:r>
              <a:t>Hanoi | Ho Chi Minh City | Atlanta | Baltimore | Wilmington | Miami | Boca Raton | Pittsburgh | Newark | Las Vegas | Cherry Hill | Lake Tahoe | Myanmar | Oman | Duane Morris – Affiliate Offices | Mexico City | Sri Lanka | </a:t>
            </a:r>
          </a:p>
          <a:p>
            <a:pPr algn="ctr">
              <a:defRPr sz="700">
                <a:solidFill>
                  <a:srgbClr val="446FA9"/>
                </a:solidFill>
              </a:defRPr>
            </a:pPr>
            <a:r>
              <a:t>Duane Morris LLP – A Delaware limited liability partnership</a:t>
            </a:r>
          </a:p>
        </p:txBody>
      </p:sp>
      <p:sp>
        <p:nvSpPr>
          <p:cNvPr id="193" name="Shape 193"/>
          <p:cNvSpPr>
            <a:spLocks noGrp="1"/>
          </p:cNvSpPr>
          <p:nvPr>
            <p:ph type="sldNum" sz="quarter" idx="2"/>
          </p:nvPr>
        </p:nvSpPr>
        <p:spPr>
          <a:xfrm>
            <a:off x="6553200" y="6356350"/>
            <a:ext cx="2133600" cy="3683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pic>
        <p:nvPicPr>
          <p:cNvPr id="200"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01" name="Shape 201"/>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202" name="Shape 202"/>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203" name="Shape 203"/>
          <p:cNvSpPr>
            <a:spLocks noGrp="1"/>
          </p:cNvSpPr>
          <p:nvPr>
            <p:ph type="title"/>
          </p:nvPr>
        </p:nvSpPr>
        <p:spPr>
          <a:xfrm>
            <a:off x="384047" y="1069847"/>
            <a:ext cx="8479230" cy="913331"/>
          </a:xfrm>
          <a:prstGeom prst="rect">
            <a:avLst/>
          </a:prstGeom>
        </p:spPr>
        <p:txBody>
          <a:bodyPr>
            <a:normAutofit/>
          </a:bodyPr>
          <a:lstStyle>
            <a:lvl1pPr>
              <a:lnSpc>
                <a:spcPct val="100000"/>
              </a:lnSpc>
              <a:defRPr b="0"/>
            </a:lvl1pPr>
          </a:lstStyle>
          <a:p>
            <a:r>
              <a:t>Title Text</a:t>
            </a:r>
          </a:p>
        </p:txBody>
      </p:sp>
      <p:sp>
        <p:nvSpPr>
          <p:cNvPr id="204" name="Shape 204"/>
          <p:cNvSpPr>
            <a:spLocks noGrp="1"/>
          </p:cNvSpPr>
          <p:nvPr>
            <p:ph type="body" idx="1"/>
          </p:nvPr>
        </p:nvSpPr>
        <p:spPr>
          <a:xfrm>
            <a:off x="384047" y="1993392"/>
            <a:ext cx="8479230" cy="4483609"/>
          </a:xfrm>
          <a:prstGeom prst="rect">
            <a:avLst/>
          </a:prstGeom>
        </p:spPr>
        <p:txBody>
          <a:bodyPr>
            <a:normAutofit/>
          </a:bodyPr>
          <a:lstStyle>
            <a:lvl1pPr marL="688975" indent="-688975">
              <a:buFontTx/>
              <a:buAutoNum type="arabicPeriod"/>
            </a:lvl1pPr>
            <a:lvl2pPr marL="1267680" indent="-518380">
              <a:buFontTx/>
              <a:buAutoNum type="alphaLcPeriod"/>
            </a:lvl2pPr>
            <a:lvl3pPr marL="1689496" indent="-430609">
              <a:buFontTx/>
              <a:buAutoNum type="romanLcPeriod"/>
            </a:lvl3pPr>
            <a:lvl4pPr marL="2252662" indent="-595312">
              <a:buFontTx/>
              <a:buChar char="–"/>
            </a:lvl4pPr>
            <a:lvl5pPr marL="2631016" indent="-576791">
              <a:buFontTx/>
            </a:lvl5pPr>
          </a:lstStyle>
          <a:p>
            <a:r>
              <a:t>Body Level One</a:t>
            </a:r>
          </a:p>
          <a:p>
            <a:pPr lvl="1"/>
            <a:r>
              <a:t>Body Level Two</a:t>
            </a:r>
          </a:p>
          <a:p>
            <a:pPr lvl="2"/>
            <a:r>
              <a:t>Body Level Three</a:t>
            </a:r>
          </a:p>
          <a:p>
            <a:pPr lvl="3"/>
            <a:r>
              <a:t>Body Level Four</a:t>
            </a:r>
          </a:p>
          <a:p>
            <a:pPr lvl="4"/>
            <a:r>
              <a:t>Body Level Five</a:t>
            </a:r>
          </a:p>
        </p:txBody>
      </p:sp>
      <p:sp>
        <p:nvSpPr>
          <p:cNvPr id="205" name="Shape 205"/>
          <p:cNvSpPr>
            <a:spLocks noGrp="1"/>
          </p:cNvSpPr>
          <p:nvPr>
            <p:ph type="sldNum" sz="quarter" idx="2"/>
          </p:nvPr>
        </p:nvSpPr>
        <p:spPr>
          <a:xfrm>
            <a:off x="381000" y="6492875"/>
            <a:ext cx="245403" cy="243840"/>
          </a:xfrm>
          <a:prstGeom prst="rect">
            <a:avLst/>
          </a:prstGeom>
        </p:spPr>
        <p:txBody>
          <a:bodyPr/>
          <a:lstStyle>
            <a:lvl1pPr>
              <a:defRPr>
                <a:latin typeface="Adobe Heiti Std R"/>
                <a:ea typeface="Adobe Heiti Std R"/>
                <a:cs typeface="Adobe Heiti Std R"/>
                <a:sym typeface="Adobe Heiti Std R"/>
              </a:defRPr>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Section Header">
    <p:spTree>
      <p:nvGrpSpPr>
        <p:cNvPr id="1" name=""/>
        <p:cNvGrpSpPr/>
        <p:nvPr/>
      </p:nvGrpSpPr>
      <p:grpSpPr>
        <a:xfrm>
          <a:off x="0" y="0"/>
          <a:ext cx="0" cy="0"/>
          <a:chOff x="0" y="0"/>
          <a:chExt cx="0" cy="0"/>
        </a:xfrm>
      </p:grpSpPr>
      <p:pic>
        <p:nvPicPr>
          <p:cNvPr id="212"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13" name="Shape 213"/>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214" name="Shape 214"/>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215" name="Shape 215"/>
          <p:cNvSpPr>
            <a:spLocks noGrp="1"/>
          </p:cNvSpPr>
          <p:nvPr>
            <p:ph type="title"/>
          </p:nvPr>
        </p:nvSpPr>
        <p:spPr>
          <a:xfrm>
            <a:off x="722312" y="4406900"/>
            <a:ext cx="7772401" cy="1362075"/>
          </a:xfrm>
          <a:prstGeom prst="rect">
            <a:avLst/>
          </a:prstGeom>
        </p:spPr>
        <p:txBody>
          <a:bodyPr anchor="t">
            <a:normAutofit/>
          </a:bodyPr>
          <a:lstStyle>
            <a:lvl1pPr>
              <a:lnSpc>
                <a:spcPct val="100000"/>
              </a:lnSpc>
              <a:defRPr sz="4000" cap="all"/>
            </a:lvl1pPr>
          </a:lstStyle>
          <a:p>
            <a:r>
              <a:t>Title Text</a:t>
            </a:r>
          </a:p>
        </p:txBody>
      </p:sp>
      <p:sp>
        <p:nvSpPr>
          <p:cNvPr id="216" name="Shape 216"/>
          <p:cNvSpPr>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FontTx/>
              <a:buNone/>
              <a:defRPr sz="2000"/>
            </a:lvl1pPr>
            <a:lvl2pPr marL="0" indent="457200">
              <a:spcBef>
                <a:spcPts val="400"/>
              </a:spcBef>
              <a:buSzTx/>
              <a:buFontTx/>
              <a:buNone/>
              <a:defRPr sz="2000"/>
            </a:lvl2pPr>
            <a:lvl3pPr marL="0" indent="914400">
              <a:spcBef>
                <a:spcPts val="400"/>
              </a:spcBef>
              <a:buSzTx/>
              <a:buFontTx/>
              <a:buNone/>
              <a:defRPr sz="2000"/>
            </a:lvl3pPr>
            <a:lvl4pPr marL="0" indent="1371600">
              <a:spcBef>
                <a:spcPts val="400"/>
              </a:spcBef>
              <a:buSzTx/>
              <a:buFontTx/>
              <a:buNone/>
              <a:defRPr sz="2000"/>
            </a:lvl4pPr>
            <a:lvl5pPr marL="0" indent="1828800">
              <a:spcBef>
                <a:spcPts val="400"/>
              </a:spcBef>
              <a:buSzTx/>
              <a:buFontTx/>
              <a:buNone/>
              <a:defRPr sz="2000"/>
            </a:lvl5pPr>
          </a:lstStyle>
          <a:p>
            <a:r>
              <a:t>Body Level One</a:t>
            </a:r>
          </a:p>
          <a:p>
            <a:pPr lvl="1"/>
            <a:r>
              <a:t>Body Level Two</a:t>
            </a:r>
          </a:p>
          <a:p>
            <a:pPr lvl="2"/>
            <a:r>
              <a:t>Body Level Three</a:t>
            </a:r>
          </a:p>
          <a:p>
            <a:pPr lvl="3"/>
            <a:r>
              <a:t>Body Level Four</a:t>
            </a:r>
          </a:p>
          <a:p>
            <a:pPr lvl="4"/>
            <a:r>
              <a:t>Body Level Five</a:t>
            </a:r>
          </a:p>
        </p:txBody>
      </p:sp>
      <p:sp>
        <p:nvSpPr>
          <p:cNvPr id="217" name="Shape 217"/>
          <p:cNvSpPr>
            <a:spLocks noGrp="1"/>
          </p:cNvSpPr>
          <p:nvPr>
            <p:ph type="sldNum" sz="quarter" idx="2"/>
          </p:nvPr>
        </p:nvSpPr>
        <p:spPr>
          <a:xfrm>
            <a:off x="6553200" y="6356350"/>
            <a:ext cx="2133600" cy="3683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7" name="Shape 27"/>
          <p:cNvSpPr>
            <a:spLocks noGrp="1"/>
          </p:cNvSpPr>
          <p:nvPr>
            <p:ph type="title"/>
          </p:nvPr>
        </p:nvSpPr>
        <p:spPr>
          <a:xfrm>
            <a:off x="380009" y="685800"/>
            <a:ext cx="6020791" cy="1251659"/>
          </a:xfrm>
          <a:prstGeom prst="rect">
            <a:avLst/>
          </a:prstGeom>
        </p:spPr>
        <p:txBody>
          <a:bodyPr>
            <a:normAutofit/>
          </a:bodyPr>
          <a:lstStyle/>
          <a:p>
            <a:r>
              <a:t>Title Text</a:t>
            </a:r>
          </a:p>
        </p:txBody>
      </p:sp>
      <p:sp>
        <p:nvSpPr>
          <p:cNvPr id="28" name="Shape 28"/>
          <p:cNvSpPr>
            <a:spLocks noGrp="1"/>
          </p:cNvSpPr>
          <p:nvPr>
            <p:ph type="body" idx="1"/>
          </p:nvPr>
        </p:nvSpPr>
        <p:spPr>
          <a:xfrm>
            <a:off x="380009" y="1995054"/>
            <a:ext cx="8577073" cy="4480561"/>
          </a:xfrm>
          <a:prstGeom prst="rect">
            <a:avLst/>
          </a:prstGeom>
        </p:spPr>
        <p:txBody>
          <a:bodyPr>
            <a:normAutofit/>
          </a:bodyPr>
          <a:lstStyle>
            <a:lvl1pPr marL="465137" indent="-465137"/>
            <a:lvl3pPr marL="1481137" indent="-508000"/>
            <a:lvl5pPr marL="2564871" indent="-677333"/>
          </a:lstStyle>
          <a:p>
            <a:r>
              <a:t>Body Level One</a:t>
            </a:r>
          </a:p>
          <a:p>
            <a:pPr lvl="1"/>
            <a:r>
              <a:t>Body Level Two</a:t>
            </a:r>
          </a:p>
          <a:p>
            <a:pPr lvl="2"/>
            <a:r>
              <a:t>Body Level Three</a:t>
            </a:r>
          </a:p>
          <a:p>
            <a:pPr lvl="3"/>
            <a:r>
              <a:t>Body Level Four</a:t>
            </a:r>
          </a:p>
          <a:p>
            <a:pPr lvl="4"/>
            <a:r>
              <a:t>Body Level Five</a:t>
            </a:r>
          </a:p>
        </p:txBody>
      </p:sp>
      <p:sp>
        <p:nvSpPr>
          <p:cNvPr id="29" name="Shape 29"/>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pic>
        <p:nvPicPr>
          <p:cNvPr id="224"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25" name="Shape 225"/>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226" name="Shape 226"/>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227" name="Shape 227"/>
          <p:cNvSpPr>
            <a:spLocks noGrp="1"/>
          </p:cNvSpPr>
          <p:nvPr>
            <p:ph type="title"/>
          </p:nvPr>
        </p:nvSpPr>
        <p:spPr>
          <a:xfrm>
            <a:off x="442210" y="604421"/>
            <a:ext cx="8229601" cy="984537"/>
          </a:xfrm>
          <a:prstGeom prst="rect">
            <a:avLst/>
          </a:prstGeom>
        </p:spPr>
        <p:txBody>
          <a:bodyPr>
            <a:normAutofit/>
          </a:bodyPr>
          <a:lstStyle>
            <a:lvl1pPr>
              <a:lnSpc>
                <a:spcPct val="100000"/>
              </a:lnSpc>
              <a:defRPr b="0"/>
            </a:lvl1pPr>
          </a:lstStyle>
          <a:p>
            <a:r>
              <a:t>Title Text</a:t>
            </a:r>
          </a:p>
        </p:txBody>
      </p:sp>
      <p:sp>
        <p:nvSpPr>
          <p:cNvPr id="228" name="Shape 228"/>
          <p:cNvSpPr>
            <a:spLocks noGrp="1"/>
          </p:cNvSpPr>
          <p:nvPr>
            <p:ph type="body" sz="quarter" idx="1"/>
          </p:nvPr>
        </p:nvSpPr>
        <p:spPr>
          <a:xfrm>
            <a:off x="457200" y="1759962"/>
            <a:ext cx="4040188" cy="639763"/>
          </a:xfrm>
          <a:prstGeom prst="rect">
            <a:avLst/>
          </a:prstGeom>
        </p:spPr>
        <p:txBody>
          <a:bodyPr anchor="b">
            <a:normAutofit/>
          </a:bodyPr>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229" name="Shape 229"/>
          <p:cNvSpPr>
            <a:spLocks noGrp="1"/>
          </p:cNvSpPr>
          <p:nvPr>
            <p:ph type="body" sz="quarter" idx="13"/>
          </p:nvPr>
        </p:nvSpPr>
        <p:spPr>
          <a:xfrm>
            <a:off x="4645025" y="1759962"/>
            <a:ext cx="4041775" cy="639763"/>
          </a:xfrm>
          <a:prstGeom prst="rect">
            <a:avLst/>
          </a:prstGeom>
        </p:spPr>
        <p:txBody>
          <a:bodyPr anchor="b">
            <a:normAutofit/>
          </a:bodyPr>
          <a:lstStyle/>
          <a:p>
            <a:pPr marL="0" indent="0">
              <a:spcBef>
                <a:spcPts val="500"/>
              </a:spcBef>
              <a:buSzTx/>
              <a:buFontTx/>
              <a:buNone/>
              <a:defRPr sz="2400" b="1"/>
            </a:pPr>
            <a:endParaRPr/>
          </a:p>
        </p:txBody>
      </p:sp>
      <p:sp>
        <p:nvSpPr>
          <p:cNvPr id="230" name="Shape 230"/>
          <p:cNvSpPr>
            <a:spLocks noGrp="1"/>
          </p:cNvSpPr>
          <p:nvPr>
            <p:ph type="sldNum" sz="quarter" idx="2"/>
          </p:nvPr>
        </p:nvSpPr>
        <p:spPr>
          <a:xfrm>
            <a:off x="457200" y="6477000"/>
            <a:ext cx="245403" cy="243840"/>
          </a:xfrm>
          <a:prstGeom prst="rect">
            <a:avLst/>
          </a:prstGeom>
        </p:spPr>
        <p:txBody>
          <a:bodyPr/>
          <a:lstStyle>
            <a:lvl1pPr>
              <a:defRPr>
                <a:latin typeface="Adobe Heiti Std R"/>
                <a:ea typeface="Adobe Heiti Std R"/>
                <a:cs typeface="Adobe Heiti Std R"/>
                <a:sym typeface="Adobe Heiti Std R"/>
              </a:defRPr>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pic>
        <p:nvPicPr>
          <p:cNvPr id="237"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38" name="Shape 238"/>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239" name="Shape 239"/>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240" name="Shape 240"/>
          <p:cNvSpPr>
            <a:spLocks noGrp="1"/>
          </p:cNvSpPr>
          <p:nvPr>
            <p:ph type="title"/>
          </p:nvPr>
        </p:nvSpPr>
        <p:spPr>
          <a:xfrm>
            <a:off x="384047" y="1069847"/>
            <a:ext cx="8593530" cy="913331"/>
          </a:xfrm>
          <a:prstGeom prst="rect">
            <a:avLst/>
          </a:prstGeom>
        </p:spPr>
        <p:txBody>
          <a:bodyPr>
            <a:normAutofit/>
          </a:bodyPr>
          <a:lstStyle>
            <a:lvl1pPr>
              <a:lnSpc>
                <a:spcPct val="100000"/>
              </a:lnSpc>
              <a:defRPr b="0"/>
            </a:lvl1pPr>
          </a:lstStyle>
          <a:p>
            <a:r>
              <a:t>Title Text</a:t>
            </a:r>
          </a:p>
        </p:txBody>
      </p:sp>
      <p:sp>
        <p:nvSpPr>
          <p:cNvPr id="241" name="Shape 241"/>
          <p:cNvSpPr>
            <a:spLocks noGrp="1"/>
          </p:cNvSpPr>
          <p:nvPr>
            <p:ph type="sldNum" sz="quarter" idx="2"/>
          </p:nvPr>
        </p:nvSpPr>
        <p:spPr>
          <a:xfrm>
            <a:off x="381000" y="6492875"/>
            <a:ext cx="245403" cy="243840"/>
          </a:xfrm>
          <a:prstGeom prst="rect">
            <a:avLst/>
          </a:prstGeom>
        </p:spPr>
        <p:txBody>
          <a:bodyPr/>
          <a:lstStyle>
            <a:lvl1pPr>
              <a:defRPr>
                <a:latin typeface="Adobe Heiti Std R"/>
                <a:ea typeface="Adobe Heiti Std R"/>
                <a:cs typeface="Adobe Heiti Std R"/>
                <a:sym typeface="Adobe Heiti Std R"/>
              </a:defRPr>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pic>
        <p:nvPicPr>
          <p:cNvPr id="248"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49" name="Shape 249"/>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250" name="Shape 250"/>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251" name="Shape 251"/>
          <p:cNvSpPr>
            <a:spLocks noGrp="1"/>
          </p:cNvSpPr>
          <p:nvPr>
            <p:ph type="sldNum" sz="quarter" idx="2"/>
          </p:nvPr>
        </p:nvSpPr>
        <p:spPr>
          <a:xfrm>
            <a:off x="381000" y="6492875"/>
            <a:ext cx="245403" cy="243840"/>
          </a:xfrm>
          <a:prstGeom prst="rect">
            <a:avLst/>
          </a:prstGeom>
        </p:spPr>
        <p:txBody>
          <a:bodyPr/>
          <a:lstStyle>
            <a:lvl1pPr>
              <a:defRPr>
                <a:latin typeface="Adobe Heiti Std R"/>
                <a:ea typeface="Adobe Heiti Std R"/>
                <a:cs typeface="Adobe Heiti Std R"/>
                <a:sym typeface="Adobe Heiti Std R"/>
              </a:defRPr>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Content with Caption">
    <p:spTree>
      <p:nvGrpSpPr>
        <p:cNvPr id="1" name=""/>
        <p:cNvGrpSpPr/>
        <p:nvPr/>
      </p:nvGrpSpPr>
      <p:grpSpPr>
        <a:xfrm>
          <a:off x="0" y="0"/>
          <a:ext cx="0" cy="0"/>
          <a:chOff x="0" y="0"/>
          <a:chExt cx="0" cy="0"/>
        </a:xfrm>
      </p:grpSpPr>
      <p:pic>
        <p:nvPicPr>
          <p:cNvPr id="258"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59" name="Shape 259"/>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260" name="Shape 260"/>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261" name="Shape 261"/>
          <p:cNvSpPr>
            <a:spLocks noGrp="1"/>
          </p:cNvSpPr>
          <p:nvPr>
            <p:ph type="title"/>
          </p:nvPr>
        </p:nvSpPr>
        <p:spPr>
          <a:xfrm>
            <a:off x="457200" y="992570"/>
            <a:ext cx="3008314" cy="1162051"/>
          </a:xfrm>
          <a:prstGeom prst="rect">
            <a:avLst/>
          </a:prstGeom>
        </p:spPr>
        <p:txBody>
          <a:bodyPr anchor="b">
            <a:normAutofit/>
          </a:bodyPr>
          <a:lstStyle>
            <a:lvl1pPr algn="ctr">
              <a:lnSpc>
                <a:spcPct val="100000"/>
              </a:lnSpc>
              <a:defRPr sz="2400"/>
            </a:lvl1pPr>
          </a:lstStyle>
          <a:p>
            <a:r>
              <a:t>Title Text</a:t>
            </a:r>
          </a:p>
        </p:txBody>
      </p:sp>
      <p:sp>
        <p:nvSpPr>
          <p:cNvPr id="262" name="Shape 262"/>
          <p:cNvSpPr>
            <a:spLocks noGrp="1"/>
          </p:cNvSpPr>
          <p:nvPr>
            <p:ph type="body" idx="1"/>
          </p:nvPr>
        </p:nvSpPr>
        <p:spPr>
          <a:xfrm>
            <a:off x="3575050" y="992570"/>
            <a:ext cx="5111750" cy="5853113"/>
          </a:xfrm>
          <a:prstGeom prst="rect">
            <a:avLst/>
          </a:prstGeom>
        </p:spPr>
        <p:txBody>
          <a:bodyPr>
            <a:normAutofit/>
          </a:bodyPr>
          <a:lstStyle>
            <a:lvl1pPr marL="688975" indent="-688975">
              <a:spcBef>
                <a:spcPts val="500"/>
              </a:spcBef>
              <a:buFontTx/>
              <a:buAutoNum type="arabicPeriod"/>
              <a:defRPr sz="2400"/>
            </a:lvl1pPr>
            <a:lvl2pPr marL="1239405" indent="-490105">
              <a:spcBef>
                <a:spcPts val="500"/>
              </a:spcBef>
              <a:buFontTx/>
              <a:buAutoNum type="alphaLcPeriod"/>
              <a:defRPr sz="2400"/>
            </a:lvl2pPr>
            <a:lvl3pPr marL="1672272" indent="-413385">
              <a:spcBef>
                <a:spcPts val="500"/>
              </a:spcBef>
              <a:buFontTx/>
              <a:buAutoNum type="romanLcPeriod"/>
              <a:defRPr sz="2400"/>
            </a:lvl3pPr>
            <a:lvl4pPr marL="2186516" indent="-529166">
              <a:spcBef>
                <a:spcPts val="500"/>
              </a:spcBef>
              <a:buFontTx/>
              <a:buChar char="–"/>
              <a:defRPr sz="2400"/>
            </a:lvl4pPr>
            <a:lvl5pPr marL="2573337" indent="-519112">
              <a:spcBef>
                <a:spcPts val="500"/>
              </a:spcBef>
              <a:buFontTx/>
              <a:defRPr sz="2400"/>
            </a:lvl5pPr>
          </a:lstStyle>
          <a:p>
            <a:r>
              <a:t>Body Level One</a:t>
            </a:r>
          </a:p>
          <a:p>
            <a:pPr lvl="1"/>
            <a:r>
              <a:t>Body Level Two</a:t>
            </a:r>
          </a:p>
          <a:p>
            <a:pPr lvl="2"/>
            <a:r>
              <a:t>Body Level Three</a:t>
            </a:r>
          </a:p>
          <a:p>
            <a:pPr lvl="3"/>
            <a:r>
              <a:t>Body Level Four</a:t>
            </a:r>
          </a:p>
          <a:p>
            <a:pPr lvl="4"/>
            <a:r>
              <a:t>Body Level Five</a:t>
            </a:r>
          </a:p>
        </p:txBody>
      </p:sp>
      <p:sp>
        <p:nvSpPr>
          <p:cNvPr id="263" name="Shape 263"/>
          <p:cNvSpPr>
            <a:spLocks noGrp="1"/>
          </p:cNvSpPr>
          <p:nvPr>
            <p:ph type="body" sz="half" idx="13"/>
          </p:nvPr>
        </p:nvSpPr>
        <p:spPr>
          <a:xfrm>
            <a:off x="457199" y="2154620"/>
            <a:ext cx="3008315" cy="4691063"/>
          </a:xfrm>
          <a:prstGeom prst="rect">
            <a:avLst/>
          </a:prstGeom>
        </p:spPr>
        <p:txBody>
          <a:bodyPr>
            <a:normAutofit/>
          </a:bodyPr>
          <a:lstStyle/>
          <a:p>
            <a:pPr marL="0" indent="0" algn="ctr">
              <a:spcBef>
                <a:spcPts val="300"/>
              </a:spcBef>
              <a:buSzTx/>
              <a:buFontTx/>
              <a:buNone/>
              <a:defRPr sz="1400"/>
            </a:pPr>
            <a:endParaRPr/>
          </a:p>
        </p:txBody>
      </p:sp>
      <p:sp>
        <p:nvSpPr>
          <p:cNvPr id="264" name="Shape 264"/>
          <p:cNvSpPr>
            <a:spLocks noGrp="1"/>
          </p:cNvSpPr>
          <p:nvPr>
            <p:ph type="sldNum" sz="quarter" idx="2"/>
          </p:nvPr>
        </p:nvSpPr>
        <p:spPr>
          <a:xfrm>
            <a:off x="381000" y="6492875"/>
            <a:ext cx="245403" cy="243840"/>
          </a:xfrm>
          <a:prstGeom prst="rect">
            <a:avLst/>
          </a:prstGeom>
        </p:spPr>
        <p:txBody>
          <a:bodyPr/>
          <a:lstStyle>
            <a:lvl1pPr>
              <a:defRPr>
                <a:latin typeface="Adobe Heiti Std R"/>
                <a:ea typeface="Adobe Heiti Std R"/>
                <a:cs typeface="Adobe Heiti Std R"/>
                <a:sym typeface="Adobe Heiti Std R"/>
              </a:defRPr>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Picture with Caption">
    <p:spTree>
      <p:nvGrpSpPr>
        <p:cNvPr id="1" name=""/>
        <p:cNvGrpSpPr/>
        <p:nvPr/>
      </p:nvGrpSpPr>
      <p:grpSpPr>
        <a:xfrm>
          <a:off x="0" y="0"/>
          <a:ext cx="0" cy="0"/>
          <a:chOff x="0" y="0"/>
          <a:chExt cx="0" cy="0"/>
        </a:xfrm>
      </p:grpSpPr>
      <p:pic>
        <p:nvPicPr>
          <p:cNvPr id="271" name="image3.jpeg" descr="dm_ppt_2.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272" name="Shape 272"/>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273" name="Shape 273"/>
          <p:cNvSpPr/>
          <p:nvPr/>
        </p:nvSpPr>
        <p:spPr>
          <a:xfrm>
            <a:off x="-1" y="413161"/>
            <a:ext cx="9144001" cy="1588"/>
          </a:xfrm>
          <a:prstGeom prst="line">
            <a:avLst/>
          </a:prstGeom>
          <a:ln w="15875">
            <a:solidFill>
              <a:schemeClr val="accent3">
                <a:lumOff val="44000"/>
              </a:schemeClr>
            </a:solidFill>
            <a:prstDash val="sysDot"/>
          </a:ln>
        </p:spPr>
        <p:txBody>
          <a:bodyPr lIns="45719" rIns="45719"/>
          <a:lstStyle/>
          <a:p>
            <a:endParaRPr/>
          </a:p>
        </p:txBody>
      </p:sp>
      <p:sp>
        <p:nvSpPr>
          <p:cNvPr id="274" name="Shape 274"/>
          <p:cNvSpPr>
            <a:spLocks noGrp="1"/>
          </p:cNvSpPr>
          <p:nvPr>
            <p:ph type="title"/>
          </p:nvPr>
        </p:nvSpPr>
        <p:spPr>
          <a:xfrm>
            <a:off x="1792288" y="4800600"/>
            <a:ext cx="5486401" cy="566738"/>
          </a:xfrm>
          <a:prstGeom prst="rect">
            <a:avLst/>
          </a:prstGeom>
        </p:spPr>
        <p:txBody>
          <a:bodyPr anchor="b">
            <a:normAutofit/>
          </a:bodyPr>
          <a:lstStyle>
            <a:lvl1pPr>
              <a:lnSpc>
                <a:spcPct val="100000"/>
              </a:lnSpc>
              <a:defRPr sz="2000"/>
            </a:lvl1pPr>
          </a:lstStyle>
          <a:p>
            <a:r>
              <a:t>Title Text</a:t>
            </a:r>
          </a:p>
        </p:txBody>
      </p:sp>
      <p:sp>
        <p:nvSpPr>
          <p:cNvPr id="275" name="Shape 275"/>
          <p:cNvSpPr>
            <a:spLocks noGrp="1"/>
          </p:cNvSpPr>
          <p:nvPr>
            <p:ph type="pic" sz="half" idx="13"/>
          </p:nvPr>
        </p:nvSpPr>
        <p:spPr>
          <a:xfrm>
            <a:off x="1792288" y="1154243"/>
            <a:ext cx="5486401" cy="3573332"/>
          </a:xfrm>
          <a:prstGeom prst="rect">
            <a:avLst/>
          </a:prstGeom>
        </p:spPr>
        <p:txBody>
          <a:bodyPr lIns="91439" rIns="91439"/>
          <a:lstStyle/>
          <a:p>
            <a:endParaRPr/>
          </a:p>
        </p:txBody>
      </p:sp>
      <p:sp>
        <p:nvSpPr>
          <p:cNvPr id="276" name="Shape 276"/>
          <p:cNvSpPr>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277" name="Shape 277"/>
          <p:cNvSpPr>
            <a:spLocks noGrp="1"/>
          </p:cNvSpPr>
          <p:nvPr>
            <p:ph type="sldNum" sz="quarter" idx="2"/>
          </p:nvPr>
        </p:nvSpPr>
        <p:spPr>
          <a:xfrm>
            <a:off x="381000" y="6492875"/>
            <a:ext cx="245403" cy="243840"/>
          </a:xfrm>
          <a:prstGeom prst="rect">
            <a:avLst/>
          </a:prstGeom>
        </p:spPr>
        <p:txBody>
          <a:bodyPr/>
          <a:lstStyle>
            <a:lvl1pPr>
              <a:defRPr>
                <a:latin typeface="Adobe Heiti Std R"/>
                <a:ea typeface="Adobe Heiti Std R"/>
                <a:cs typeface="Adobe Heiti Std R"/>
                <a:sym typeface="Adobe Heiti Std R"/>
              </a:defRPr>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6" name="Shape 36"/>
          <p:cNvSpPr>
            <a:spLocks noGrp="1"/>
          </p:cNvSpPr>
          <p:nvPr>
            <p:ph type="title"/>
          </p:nvPr>
        </p:nvSpPr>
        <p:spPr>
          <a:xfrm>
            <a:off x="722312" y="4406900"/>
            <a:ext cx="7772401" cy="1362075"/>
          </a:xfrm>
          <a:prstGeom prst="rect">
            <a:avLst/>
          </a:prstGeom>
        </p:spPr>
        <p:txBody>
          <a:bodyPr anchor="t">
            <a:normAutofit/>
          </a:bodyPr>
          <a:lstStyle>
            <a:lvl1pPr algn="ctr">
              <a:defRPr sz="4000" cap="all"/>
            </a:lvl1pPr>
          </a:lstStyle>
          <a:p>
            <a:r>
              <a:t>Title Text</a:t>
            </a:r>
          </a:p>
        </p:txBody>
      </p:sp>
      <p:sp>
        <p:nvSpPr>
          <p:cNvPr id="37" name="Shape 37"/>
          <p:cNvSpPr>
            <a:spLocks noGrp="1"/>
          </p:cNvSpPr>
          <p:nvPr>
            <p:ph type="body" sz="quarter" idx="1"/>
          </p:nvPr>
        </p:nvSpPr>
        <p:spPr>
          <a:xfrm>
            <a:off x="722312" y="2906713"/>
            <a:ext cx="7772401" cy="1500188"/>
          </a:xfrm>
          <a:prstGeom prst="rect">
            <a:avLst/>
          </a:prstGeom>
        </p:spPr>
        <p:txBody>
          <a:bodyPr anchor="b">
            <a:normAutofit/>
          </a:bodyPr>
          <a:lstStyle>
            <a:lvl1pPr marL="0" indent="0" algn="ctr">
              <a:spcBef>
                <a:spcPts val="400"/>
              </a:spcBef>
              <a:buSzTx/>
              <a:buFontTx/>
              <a:buNone/>
              <a:defRPr sz="2000"/>
            </a:lvl1pPr>
            <a:lvl2pPr marL="0" indent="457200" algn="ctr">
              <a:spcBef>
                <a:spcPts val="400"/>
              </a:spcBef>
              <a:buSzTx/>
              <a:buFontTx/>
              <a:buNone/>
              <a:defRPr sz="2000"/>
            </a:lvl2pPr>
            <a:lvl3pPr marL="0" indent="914400" algn="ctr">
              <a:spcBef>
                <a:spcPts val="400"/>
              </a:spcBef>
              <a:buSzTx/>
              <a:buFontTx/>
              <a:buNone/>
              <a:defRPr sz="2000"/>
            </a:lvl3pPr>
            <a:lvl4pPr marL="0" indent="1371600" algn="ctr">
              <a:spcBef>
                <a:spcPts val="400"/>
              </a:spcBef>
              <a:buSzTx/>
              <a:buFontTx/>
              <a:buNone/>
              <a:defRPr sz="2000"/>
            </a:lvl4pPr>
            <a:lvl5pPr marL="0" indent="1828800" algn="ctr">
              <a:spcBef>
                <a:spcPts val="400"/>
              </a:spcBef>
              <a:buSzTx/>
              <a:buFontTx/>
              <a:buNone/>
              <a:defRPr sz="2000"/>
            </a:lvl5pPr>
          </a:lstStyle>
          <a:p>
            <a:r>
              <a:t>Body Level One</a:t>
            </a:r>
          </a:p>
          <a:p>
            <a:pPr lvl="1"/>
            <a:r>
              <a:t>Body Level Two</a:t>
            </a:r>
          </a:p>
          <a:p>
            <a:pPr lvl="2"/>
            <a:r>
              <a:t>Body Level Three</a:t>
            </a:r>
          </a:p>
          <a:p>
            <a:pPr lvl="3"/>
            <a:r>
              <a:t>Body Level Four</a:t>
            </a:r>
          </a:p>
          <a:p>
            <a:pPr lvl="4"/>
            <a:r>
              <a:t>Body Level Five</a:t>
            </a:r>
          </a:p>
        </p:txBody>
      </p:sp>
      <p:sp>
        <p:nvSpPr>
          <p:cNvPr id="38" name="Shape 3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5" name="Shape 45"/>
          <p:cNvSpPr>
            <a:spLocks noGrp="1"/>
          </p:cNvSpPr>
          <p:nvPr>
            <p:ph type="title"/>
          </p:nvPr>
        </p:nvSpPr>
        <p:spPr>
          <a:xfrm>
            <a:off x="442210" y="920463"/>
            <a:ext cx="8229601" cy="984537"/>
          </a:xfrm>
          <a:prstGeom prst="rect">
            <a:avLst/>
          </a:prstGeom>
        </p:spPr>
        <p:txBody>
          <a:bodyPr>
            <a:normAutofit/>
          </a:bodyPr>
          <a:lstStyle>
            <a:lvl1pPr>
              <a:defRPr sz="3300"/>
            </a:lvl1pPr>
          </a:lstStyle>
          <a:p>
            <a:r>
              <a:t>Title Text</a:t>
            </a:r>
          </a:p>
        </p:txBody>
      </p:sp>
      <p:sp>
        <p:nvSpPr>
          <p:cNvPr id="46" name="Shape 46"/>
          <p:cNvSpPr>
            <a:spLocks noGrp="1"/>
          </p:cNvSpPr>
          <p:nvPr>
            <p:ph type="body" sz="quarter" idx="1"/>
          </p:nvPr>
        </p:nvSpPr>
        <p:spPr>
          <a:xfrm>
            <a:off x="437881" y="1904999"/>
            <a:ext cx="4059508" cy="494726"/>
          </a:xfrm>
          <a:prstGeom prst="rect">
            <a:avLst/>
          </a:prstGeom>
        </p:spPr>
        <p:txBody>
          <a:bodyPr anchor="b">
            <a:normAutofit/>
          </a:bodyPr>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7" name="Shape 47"/>
          <p:cNvSpPr>
            <a:spLocks noGrp="1"/>
          </p:cNvSpPr>
          <p:nvPr>
            <p:ph type="body" sz="quarter" idx="13"/>
          </p:nvPr>
        </p:nvSpPr>
        <p:spPr>
          <a:xfrm>
            <a:off x="4645025" y="1904999"/>
            <a:ext cx="4041775" cy="494726"/>
          </a:xfrm>
          <a:prstGeom prst="rect">
            <a:avLst/>
          </a:prstGeom>
        </p:spPr>
        <p:txBody>
          <a:bodyPr anchor="b">
            <a:normAutofit/>
          </a:bodyPr>
          <a:lstStyle/>
          <a:p>
            <a:pPr marL="0" indent="0">
              <a:spcBef>
                <a:spcPts val="500"/>
              </a:spcBef>
              <a:buSzTx/>
              <a:buFontTx/>
              <a:buNone/>
              <a:defRPr sz="2400" b="1"/>
            </a:pPr>
            <a:endParaRPr/>
          </a:p>
        </p:txBody>
      </p:sp>
      <p:sp>
        <p:nvSpPr>
          <p:cNvPr id="48" name="Shape 4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5" name="Shape 55"/>
          <p:cNvSpPr>
            <a:spLocks noGrp="1"/>
          </p:cNvSpPr>
          <p:nvPr>
            <p:ph type="title"/>
          </p:nvPr>
        </p:nvSpPr>
        <p:spPr>
          <a:xfrm>
            <a:off x="374904" y="609600"/>
            <a:ext cx="6025897" cy="1371600"/>
          </a:xfrm>
          <a:prstGeom prst="rect">
            <a:avLst/>
          </a:prstGeom>
        </p:spPr>
        <p:txBody>
          <a:bodyPr>
            <a:normAutofit/>
          </a:bodyPr>
          <a:lstStyle>
            <a:lvl1pPr>
              <a:defRPr sz="3300"/>
            </a:lvl1pPr>
          </a:lstStyle>
          <a:p>
            <a:r>
              <a:t>Title Text</a:t>
            </a:r>
          </a:p>
        </p:txBody>
      </p:sp>
      <p:sp>
        <p:nvSpPr>
          <p:cNvPr id="56" name="Shape 5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3" name="Shape 6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0" name="Shape 70"/>
          <p:cNvSpPr>
            <a:spLocks noGrp="1"/>
          </p:cNvSpPr>
          <p:nvPr>
            <p:ph type="title"/>
          </p:nvPr>
        </p:nvSpPr>
        <p:spPr>
          <a:xfrm>
            <a:off x="457200" y="992570"/>
            <a:ext cx="3008314" cy="1162051"/>
          </a:xfrm>
          <a:prstGeom prst="rect">
            <a:avLst/>
          </a:prstGeom>
        </p:spPr>
        <p:txBody>
          <a:bodyPr anchor="b">
            <a:normAutofit/>
          </a:bodyPr>
          <a:lstStyle>
            <a:lvl1pPr algn="ctr">
              <a:defRPr sz="2400"/>
            </a:lvl1pPr>
          </a:lstStyle>
          <a:p>
            <a:r>
              <a:t>Title Text</a:t>
            </a:r>
          </a:p>
        </p:txBody>
      </p:sp>
      <p:sp>
        <p:nvSpPr>
          <p:cNvPr id="71" name="Shape 71"/>
          <p:cNvSpPr>
            <a:spLocks noGrp="1"/>
          </p:cNvSpPr>
          <p:nvPr>
            <p:ph type="body" idx="1"/>
          </p:nvPr>
        </p:nvSpPr>
        <p:spPr>
          <a:xfrm>
            <a:off x="3575050" y="992571"/>
            <a:ext cx="5111750" cy="5484430"/>
          </a:xfrm>
          <a:prstGeom prst="rect">
            <a:avLst/>
          </a:prstGeom>
        </p:spPr>
        <p:txBody>
          <a:bodyPr>
            <a:normAutofit/>
          </a:bodyPr>
          <a:lstStyle>
            <a:lvl1pPr>
              <a:spcBef>
                <a:spcPts val="500"/>
              </a:spcBef>
              <a:defRPr sz="2400"/>
            </a:lvl1pPr>
            <a:lvl2pPr marL="951056" indent="-439881">
              <a:spcBef>
                <a:spcPts val="500"/>
              </a:spcBef>
              <a:defRPr sz="2400"/>
            </a:lvl2pPr>
            <a:lvl3pPr marL="1458912" indent="-485775">
              <a:spcBef>
                <a:spcPts val="500"/>
              </a:spcBef>
              <a:defRPr sz="2400"/>
            </a:lvl3pPr>
            <a:lvl4pPr marL="1963208" indent="-537633">
              <a:spcBef>
                <a:spcPts val="500"/>
              </a:spcBef>
              <a:defRPr sz="2400"/>
            </a:lvl4pPr>
            <a:lvl5pPr marL="2494756" indent="-607219">
              <a:spcBef>
                <a:spcPts val="500"/>
              </a:spcBef>
              <a:defRPr sz="2400"/>
            </a:lvl5pPr>
          </a:lstStyle>
          <a:p>
            <a:r>
              <a:t>Body Level One</a:t>
            </a:r>
          </a:p>
          <a:p>
            <a:pPr lvl="1"/>
            <a:r>
              <a:t>Body Level Two</a:t>
            </a:r>
          </a:p>
          <a:p>
            <a:pPr lvl="2"/>
            <a:r>
              <a:t>Body Level Three</a:t>
            </a:r>
          </a:p>
          <a:p>
            <a:pPr lvl="3"/>
            <a:r>
              <a:t>Body Level Four</a:t>
            </a:r>
          </a:p>
          <a:p>
            <a:pPr lvl="4"/>
            <a:r>
              <a:t>Body Level Five</a:t>
            </a:r>
          </a:p>
        </p:txBody>
      </p:sp>
      <p:sp>
        <p:nvSpPr>
          <p:cNvPr id="72" name="Shape 72"/>
          <p:cNvSpPr>
            <a:spLocks noGrp="1"/>
          </p:cNvSpPr>
          <p:nvPr>
            <p:ph type="body" sz="half" idx="13"/>
          </p:nvPr>
        </p:nvSpPr>
        <p:spPr>
          <a:xfrm>
            <a:off x="457199" y="2154621"/>
            <a:ext cx="3008315" cy="4322380"/>
          </a:xfrm>
          <a:prstGeom prst="rect">
            <a:avLst/>
          </a:prstGeom>
        </p:spPr>
        <p:txBody>
          <a:bodyPr>
            <a:normAutofit/>
          </a:bodyPr>
          <a:lstStyle/>
          <a:p>
            <a:pPr marL="0" indent="0" algn="ctr">
              <a:spcBef>
                <a:spcPts val="300"/>
              </a:spcBef>
              <a:buSzTx/>
              <a:buFontTx/>
              <a:buNone/>
              <a:defRPr sz="1400"/>
            </a:pPr>
            <a:endParaRPr/>
          </a:p>
        </p:txBody>
      </p:sp>
      <p:sp>
        <p:nvSpPr>
          <p:cNvPr id="73" name="Shape 7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0" name="Shape 80"/>
          <p:cNvSpPr>
            <a:spLocks noGrp="1"/>
          </p:cNvSpPr>
          <p:nvPr>
            <p:ph type="title"/>
          </p:nvPr>
        </p:nvSpPr>
        <p:spPr>
          <a:xfrm>
            <a:off x="1792288" y="4800600"/>
            <a:ext cx="5486401" cy="566738"/>
          </a:xfrm>
          <a:prstGeom prst="rect">
            <a:avLst/>
          </a:prstGeom>
        </p:spPr>
        <p:txBody>
          <a:bodyPr anchor="b">
            <a:normAutofit/>
          </a:bodyPr>
          <a:lstStyle>
            <a:lvl1pPr>
              <a:defRPr sz="2000"/>
            </a:lvl1pPr>
          </a:lstStyle>
          <a:p>
            <a:r>
              <a:t>Title Text</a:t>
            </a:r>
          </a:p>
        </p:txBody>
      </p:sp>
      <p:sp>
        <p:nvSpPr>
          <p:cNvPr id="81" name="Shape 81"/>
          <p:cNvSpPr>
            <a:spLocks noGrp="1"/>
          </p:cNvSpPr>
          <p:nvPr>
            <p:ph type="pic" sz="half" idx="13"/>
          </p:nvPr>
        </p:nvSpPr>
        <p:spPr>
          <a:xfrm>
            <a:off x="1792288" y="1154243"/>
            <a:ext cx="5486401" cy="3573332"/>
          </a:xfrm>
          <a:prstGeom prst="rect">
            <a:avLst/>
          </a:prstGeom>
        </p:spPr>
        <p:txBody>
          <a:bodyPr lIns="91439" rIns="91439"/>
          <a:lstStyle/>
          <a:p>
            <a:endParaRPr/>
          </a:p>
        </p:txBody>
      </p:sp>
      <p:sp>
        <p:nvSpPr>
          <p:cNvPr id="82" name="Shape 82"/>
          <p:cNvSpPr>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3" name="Shape 83"/>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pic>
        <p:nvPicPr>
          <p:cNvPr id="90" name="image4.jpeg" descr="dm_ppt_1.jpg"/>
          <p:cNvPicPr>
            <a:picLocks noChangeAspect="1"/>
          </p:cNvPicPr>
          <p:nvPr/>
        </p:nvPicPr>
        <p:blipFill>
          <a:blip r:embed="rId2"/>
          <a:stretch>
            <a:fillRect/>
          </a:stretch>
        </p:blipFill>
        <p:spPr>
          <a:xfrm>
            <a:off x="0" y="0"/>
            <a:ext cx="9144000" cy="6858000"/>
          </a:xfrm>
          <a:prstGeom prst="rect">
            <a:avLst/>
          </a:prstGeom>
          <a:ln w="12700">
            <a:miter lim="400000"/>
          </a:ln>
        </p:spPr>
      </p:pic>
      <p:sp>
        <p:nvSpPr>
          <p:cNvPr id="91" name="Shape 91"/>
          <p:cNvSpPr>
            <a:spLocks noGrp="1"/>
          </p:cNvSpPr>
          <p:nvPr>
            <p:ph type="title"/>
          </p:nvPr>
        </p:nvSpPr>
        <p:spPr>
          <a:xfrm>
            <a:off x="0" y="2908300"/>
            <a:ext cx="9144000" cy="2158376"/>
          </a:xfrm>
          <a:prstGeom prst="rect">
            <a:avLst/>
          </a:prstGeom>
        </p:spPr>
        <p:txBody>
          <a:bodyPr>
            <a:normAutofit/>
          </a:bodyPr>
          <a:lstStyle>
            <a:lvl1pPr algn="ctr">
              <a:lnSpc>
                <a:spcPct val="100000"/>
              </a:lnSpc>
              <a:defRPr sz="4000" b="0">
                <a:solidFill>
                  <a:srgbClr val="203C6A"/>
                </a:solidFill>
              </a:defRPr>
            </a:lvl1pPr>
          </a:lstStyle>
          <a:p>
            <a:r>
              <a:t>Title Text</a:t>
            </a:r>
          </a:p>
        </p:txBody>
      </p:sp>
      <p:sp>
        <p:nvSpPr>
          <p:cNvPr id="92" name="Shape 92"/>
          <p:cNvSpPr>
            <a:spLocks noGrp="1"/>
          </p:cNvSpPr>
          <p:nvPr>
            <p:ph type="body" sz="quarter" idx="1"/>
          </p:nvPr>
        </p:nvSpPr>
        <p:spPr>
          <a:xfrm>
            <a:off x="14990" y="5055380"/>
            <a:ext cx="9144001" cy="914401"/>
          </a:xfrm>
          <a:prstGeom prst="rect">
            <a:avLst/>
          </a:prstGeom>
        </p:spPr>
        <p:txBody>
          <a:bodyPr>
            <a:normAutofit/>
          </a:bodyPr>
          <a:lstStyle>
            <a:lvl1pPr marL="0" indent="0" algn="ctr">
              <a:spcBef>
                <a:spcPts val="500"/>
              </a:spcBef>
              <a:buSzTx/>
              <a:buFontTx/>
              <a:buNone/>
              <a:defRPr sz="2400">
                <a:solidFill>
                  <a:srgbClr val="678553"/>
                </a:solidFill>
              </a:defRPr>
            </a:lvl1pPr>
            <a:lvl2pPr marL="883382" indent="-372207" algn="ctr">
              <a:spcBef>
                <a:spcPts val="500"/>
              </a:spcBef>
              <a:buFontTx/>
              <a:defRPr sz="2400">
                <a:solidFill>
                  <a:srgbClr val="678553"/>
                </a:solidFill>
              </a:defRPr>
            </a:lvl2pPr>
            <a:lvl3pPr marL="1377950" indent="-404812" algn="ctr">
              <a:spcBef>
                <a:spcPts val="500"/>
              </a:spcBef>
              <a:buFontTx/>
              <a:defRPr sz="2400">
                <a:solidFill>
                  <a:srgbClr val="678553"/>
                </a:solidFill>
              </a:defRPr>
            </a:lvl3pPr>
            <a:lvl4pPr marL="1909445" indent="-483870" algn="ctr">
              <a:spcBef>
                <a:spcPts val="500"/>
              </a:spcBef>
              <a:buFontTx/>
              <a:defRPr sz="2400">
                <a:solidFill>
                  <a:srgbClr val="678553"/>
                </a:solidFill>
              </a:defRPr>
            </a:lvl4pPr>
            <a:lvl5pPr marL="2427287" indent="-539750" algn="ctr">
              <a:spcBef>
                <a:spcPts val="500"/>
              </a:spcBef>
              <a:buFontTx/>
              <a:defRPr sz="2400">
                <a:solidFill>
                  <a:srgbClr val="678553"/>
                </a:solidFill>
              </a:defRPr>
            </a:lvl5pPr>
          </a:lstStyle>
          <a:p>
            <a:r>
              <a:t>Body Level One</a:t>
            </a:r>
          </a:p>
          <a:p>
            <a:pPr lvl="1"/>
            <a:r>
              <a:t>Body Level Two</a:t>
            </a:r>
          </a:p>
          <a:p>
            <a:pPr lvl="2"/>
            <a:r>
              <a:t>Body Level Three</a:t>
            </a:r>
          </a:p>
          <a:p>
            <a:pPr lvl="3"/>
            <a:r>
              <a:t>Body Level Four</a:t>
            </a:r>
          </a:p>
          <a:p>
            <a:pPr lvl="4"/>
            <a:r>
              <a:t>Body Level Five</a:t>
            </a:r>
          </a:p>
        </p:txBody>
      </p:sp>
      <p:sp>
        <p:nvSpPr>
          <p:cNvPr id="93" name="Shape 93"/>
          <p:cNvSpPr/>
          <p:nvPr/>
        </p:nvSpPr>
        <p:spPr>
          <a:xfrm>
            <a:off x="-1" y="1865410"/>
            <a:ext cx="9144001" cy="1588"/>
          </a:xfrm>
          <a:prstGeom prst="line">
            <a:avLst/>
          </a:prstGeom>
          <a:ln w="15875">
            <a:solidFill>
              <a:schemeClr val="accent3">
                <a:lumOff val="44000"/>
              </a:schemeClr>
            </a:solidFill>
            <a:prstDash val="sysDot"/>
          </a:ln>
        </p:spPr>
        <p:txBody>
          <a:bodyPr lIns="45719" rIns="45719"/>
          <a:lstStyle/>
          <a:p>
            <a:endParaRPr/>
          </a:p>
        </p:txBody>
      </p:sp>
      <p:sp>
        <p:nvSpPr>
          <p:cNvPr id="94" name="Shape 94"/>
          <p:cNvSpPr/>
          <p:nvPr/>
        </p:nvSpPr>
        <p:spPr>
          <a:xfrm>
            <a:off x="3424585"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www.duanemorris.com</a:t>
            </a:r>
          </a:p>
        </p:txBody>
      </p:sp>
      <p:sp>
        <p:nvSpPr>
          <p:cNvPr id="95" name="Shape 95"/>
          <p:cNvSpPr/>
          <p:nvPr/>
        </p:nvSpPr>
        <p:spPr>
          <a:xfrm>
            <a:off x="0" y="5949296"/>
            <a:ext cx="9144000" cy="49784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lgn="ctr">
              <a:defRPr sz="700">
                <a:solidFill>
                  <a:srgbClr val="446FA9"/>
                </a:solidFill>
              </a:defRPr>
            </a:pPr>
            <a:r>
              <a:t>©2015 Duane Morris LLP. All Rights Reserved. Duane Morris is a registered service mark of Duane Morris LLP. </a:t>
            </a:r>
            <a:br/>
            <a:r>
              <a:t>Duane Morris – Firm Offices | New York | London | Singapore | Philadelphia | Chicago | Washington, D.C. | San Francisco | Silicon Valley | San Diego | Shanghai | Boston | Houston | Los Angeles | </a:t>
            </a:r>
          </a:p>
          <a:p>
            <a:pPr algn="ctr">
              <a:defRPr sz="700">
                <a:solidFill>
                  <a:srgbClr val="446FA9"/>
                </a:solidFill>
              </a:defRPr>
            </a:pPr>
            <a:r>
              <a:t>Hanoi | Ho Chi Minh City | Atlanta | Baltimore | Wilmington | Miami | Boca Raton | Pittsburgh | Newark | Las Vegas | Cherry Hill | Lake Tahoe | Myanmar | Oman | Duane Morris – Affiliate Offices | Mexico City | Sri Lanka | </a:t>
            </a:r>
          </a:p>
          <a:p>
            <a:pPr algn="ctr">
              <a:defRPr sz="700">
                <a:solidFill>
                  <a:srgbClr val="446FA9"/>
                </a:solidFill>
              </a:defRPr>
            </a:pPr>
            <a:r>
              <a:t>Duane Morris LLP – A Delaware limited liability partnership</a:t>
            </a:r>
          </a:p>
        </p:txBody>
      </p:sp>
      <p:sp>
        <p:nvSpPr>
          <p:cNvPr id="96" name="Shape 96"/>
          <p:cNvSpPr>
            <a:spLocks noGrp="1"/>
          </p:cNvSpPr>
          <p:nvPr>
            <p:ph type="sldNum" sz="quarter" idx="2"/>
          </p:nvPr>
        </p:nvSpPr>
        <p:spPr>
          <a:xfrm>
            <a:off x="6553200" y="6356350"/>
            <a:ext cx="2133600" cy="368300"/>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2" name="image1.jpeg" descr="dm_ppt_2.jpg"/>
          <p:cNvPicPr>
            <a:picLocks noChangeAspect="1"/>
          </p:cNvPicPr>
          <p:nvPr/>
        </p:nvPicPr>
        <p:blipFill>
          <a:blip r:embed="rId26"/>
          <a:stretch>
            <a:fillRect/>
          </a:stretch>
        </p:blipFill>
        <p:spPr>
          <a:xfrm>
            <a:off x="3166" y="0"/>
            <a:ext cx="9137668" cy="6858000"/>
          </a:xfrm>
          <a:prstGeom prst="rect">
            <a:avLst/>
          </a:prstGeom>
          <a:ln w="12700">
            <a:miter lim="400000"/>
          </a:ln>
        </p:spPr>
      </p:pic>
      <p:sp>
        <p:nvSpPr>
          <p:cNvPr id="3" name="Shape 3"/>
          <p:cNvSpPr/>
          <p:nvPr/>
        </p:nvSpPr>
        <p:spPr>
          <a:xfrm>
            <a:off x="6382870" y="6524166"/>
            <a:ext cx="2279277" cy="26425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spAutoFit/>
          </a:bodyPr>
          <a:lstStyle>
            <a:lvl1pPr algn="ctr">
              <a:defRPr sz="1200">
                <a:solidFill>
                  <a:schemeClr val="accent3">
                    <a:lumOff val="44000"/>
                  </a:schemeClr>
                </a:solidFill>
                <a:latin typeface="Arial"/>
                <a:ea typeface="Arial"/>
                <a:cs typeface="Arial"/>
                <a:sym typeface="Arial"/>
              </a:defRPr>
            </a:lvl1pPr>
          </a:lstStyle>
          <a:p>
            <a:r>
              <a:t>www.duanemorrisselvam.com</a:t>
            </a:r>
          </a:p>
        </p:txBody>
      </p:sp>
      <p:sp>
        <p:nvSpPr>
          <p:cNvPr id="4" name="Shape 4"/>
          <p:cNvSpPr/>
          <p:nvPr/>
        </p:nvSpPr>
        <p:spPr>
          <a:xfrm>
            <a:off x="-1" y="258417"/>
            <a:ext cx="9144001" cy="1588"/>
          </a:xfrm>
          <a:prstGeom prst="line">
            <a:avLst/>
          </a:prstGeom>
          <a:ln w="15875">
            <a:solidFill>
              <a:schemeClr val="accent3">
                <a:lumOff val="44000"/>
              </a:schemeClr>
            </a:solidFill>
            <a:prstDash val="sysDot"/>
          </a:ln>
        </p:spPr>
        <p:txBody>
          <a:bodyPr lIns="45719" rIns="45719"/>
          <a:lstStyle/>
          <a:p>
            <a:endParaRPr/>
          </a:p>
        </p:txBody>
      </p:sp>
      <p:sp>
        <p:nvSpPr>
          <p:cNvPr id="5" name="Shape 5"/>
          <p:cNvSpPr>
            <a:spLocks noGrp="1"/>
          </p:cNvSpPr>
          <p:nvPr>
            <p:ph type="sldNum" sz="quarter" idx="2"/>
          </p:nvPr>
        </p:nvSpPr>
        <p:spPr>
          <a:xfrm>
            <a:off x="381000" y="6492875"/>
            <a:ext cx="245403" cy="226986"/>
          </a:xfrm>
          <a:prstGeom prst="rect">
            <a:avLst/>
          </a:prstGeom>
          <a:ln w="12700">
            <a:miter lim="400000"/>
          </a:ln>
        </p:spPr>
        <p:txBody>
          <a:bodyPr wrap="none" lIns="45719" rIns="45719">
            <a:spAutoFit/>
          </a:bodyPr>
          <a:lstStyle>
            <a:lvl1pPr>
              <a:defRPr sz="1000">
                <a:solidFill>
                  <a:srgbClr val="203C6A"/>
                </a:solidFill>
                <a:latin typeface="Arial"/>
                <a:ea typeface="Arial"/>
                <a:cs typeface="Arial"/>
                <a:sym typeface="Arial"/>
              </a:defRPr>
            </a:lvl1pPr>
          </a:lstStyle>
          <a:p>
            <a:fld id="{86CB4B4D-7CA3-9044-876B-883B54F8677D}" type="slidenum">
              <a:t>‹#›</a:t>
            </a:fld>
            <a:endParaRPr/>
          </a:p>
        </p:txBody>
      </p:sp>
      <p:sp>
        <p:nvSpPr>
          <p:cNvPr id="6" name="Shape 6"/>
          <p:cNvSpPr>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r>
              <a:t>Title Text</a:t>
            </a:r>
          </a:p>
        </p:txBody>
      </p:sp>
      <p:sp>
        <p:nvSpPr>
          <p:cNvPr id="7" name="Shape 7"/>
          <p:cNvSpPr>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Lst>
  <p:transition spd="med"/>
  <p:txStyles>
    <p:titleStyle>
      <a:lvl1pPr marL="0" marR="0" indent="0" algn="l" defTabSz="914400" rtl="0" latinLnBrk="0">
        <a:lnSpc>
          <a:spcPts val="3300"/>
        </a:lnSpc>
        <a:spcBef>
          <a:spcPts val="0"/>
        </a:spcBef>
        <a:spcAft>
          <a:spcPts val="0"/>
        </a:spcAft>
        <a:buClrTx/>
        <a:buSzTx/>
        <a:buFontTx/>
        <a:buNone/>
        <a:tabLst/>
        <a:defRPr sz="3200" b="1" i="0" u="none" strike="noStrike" cap="none" spc="0" baseline="0">
          <a:ln>
            <a:noFill/>
          </a:ln>
          <a:solidFill>
            <a:srgbClr val="6E8650"/>
          </a:solidFill>
          <a:uFillTx/>
          <a:latin typeface="Arial"/>
          <a:ea typeface="Arial"/>
          <a:cs typeface="Arial"/>
          <a:sym typeface="Arial"/>
        </a:defRPr>
      </a:lvl1pPr>
      <a:lvl2pPr marL="0" marR="0" indent="0" algn="l" defTabSz="914400" rtl="0" latinLnBrk="0">
        <a:lnSpc>
          <a:spcPts val="3300"/>
        </a:lnSpc>
        <a:spcBef>
          <a:spcPts val="0"/>
        </a:spcBef>
        <a:spcAft>
          <a:spcPts val="0"/>
        </a:spcAft>
        <a:buClrTx/>
        <a:buSzTx/>
        <a:buFontTx/>
        <a:buNone/>
        <a:tabLst/>
        <a:defRPr sz="3200" b="1" i="0" u="none" strike="noStrike" cap="none" spc="0" baseline="0">
          <a:ln>
            <a:noFill/>
          </a:ln>
          <a:solidFill>
            <a:srgbClr val="6E8650"/>
          </a:solidFill>
          <a:uFillTx/>
          <a:latin typeface="Arial"/>
          <a:ea typeface="Arial"/>
          <a:cs typeface="Arial"/>
          <a:sym typeface="Arial"/>
        </a:defRPr>
      </a:lvl2pPr>
      <a:lvl3pPr marL="0" marR="0" indent="0" algn="l" defTabSz="914400" rtl="0" latinLnBrk="0">
        <a:lnSpc>
          <a:spcPts val="3300"/>
        </a:lnSpc>
        <a:spcBef>
          <a:spcPts val="0"/>
        </a:spcBef>
        <a:spcAft>
          <a:spcPts val="0"/>
        </a:spcAft>
        <a:buClrTx/>
        <a:buSzTx/>
        <a:buFontTx/>
        <a:buNone/>
        <a:tabLst/>
        <a:defRPr sz="3200" b="1" i="0" u="none" strike="noStrike" cap="none" spc="0" baseline="0">
          <a:ln>
            <a:noFill/>
          </a:ln>
          <a:solidFill>
            <a:srgbClr val="6E8650"/>
          </a:solidFill>
          <a:uFillTx/>
          <a:latin typeface="Arial"/>
          <a:ea typeface="Arial"/>
          <a:cs typeface="Arial"/>
          <a:sym typeface="Arial"/>
        </a:defRPr>
      </a:lvl3pPr>
      <a:lvl4pPr marL="0" marR="0" indent="0" algn="l" defTabSz="914400" rtl="0" latinLnBrk="0">
        <a:lnSpc>
          <a:spcPts val="3300"/>
        </a:lnSpc>
        <a:spcBef>
          <a:spcPts val="0"/>
        </a:spcBef>
        <a:spcAft>
          <a:spcPts val="0"/>
        </a:spcAft>
        <a:buClrTx/>
        <a:buSzTx/>
        <a:buFontTx/>
        <a:buNone/>
        <a:tabLst/>
        <a:defRPr sz="3200" b="1" i="0" u="none" strike="noStrike" cap="none" spc="0" baseline="0">
          <a:ln>
            <a:noFill/>
          </a:ln>
          <a:solidFill>
            <a:srgbClr val="6E8650"/>
          </a:solidFill>
          <a:uFillTx/>
          <a:latin typeface="Arial"/>
          <a:ea typeface="Arial"/>
          <a:cs typeface="Arial"/>
          <a:sym typeface="Arial"/>
        </a:defRPr>
      </a:lvl4pPr>
      <a:lvl5pPr marL="0" marR="0" indent="0" algn="l" defTabSz="914400" rtl="0" latinLnBrk="0">
        <a:lnSpc>
          <a:spcPts val="3300"/>
        </a:lnSpc>
        <a:spcBef>
          <a:spcPts val="0"/>
        </a:spcBef>
        <a:spcAft>
          <a:spcPts val="0"/>
        </a:spcAft>
        <a:buClrTx/>
        <a:buSzTx/>
        <a:buFontTx/>
        <a:buNone/>
        <a:tabLst/>
        <a:defRPr sz="3200" b="1" i="0" u="none" strike="noStrike" cap="none" spc="0" baseline="0">
          <a:ln>
            <a:noFill/>
          </a:ln>
          <a:solidFill>
            <a:srgbClr val="6E8650"/>
          </a:solidFill>
          <a:uFillTx/>
          <a:latin typeface="Arial"/>
          <a:ea typeface="Arial"/>
          <a:cs typeface="Arial"/>
          <a:sym typeface="Arial"/>
        </a:defRPr>
      </a:lvl5pPr>
      <a:lvl6pPr marL="0" marR="0" indent="457200" algn="l" defTabSz="914400" rtl="0" latinLnBrk="0">
        <a:lnSpc>
          <a:spcPts val="3300"/>
        </a:lnSpc>
        <a:spcBef>
          <a:spcPts val="0"/>
        </a:spcBef>
        <a:spcAft>
          <a:spcPts val="0"/>
        </a:spcAft>
        <a:buClrTx/>
        <a:buSzTx/>
        <a:buFontTx/>
        <a:buNone/>
        <a:tabLst/>
        <a:defRPr sz="3200" b="1" i="0" u="none" strike="noStrike" cap="none" spc="0" baseline="0">
          <a:ln>
            <a:noFill/>
          </a:ln>
          <a:solidFill>
            <a:srgbClr val="6E8650"/>
          </a:solidFill>
          <a:uFillTx/>
          <a:latin typeface="Arial"/>
          <a:ea typeface="Arial"/>
          <a:cs typeface="Arial"/>
          <a:sym typeface="Arial"/>
        </a:defRPr>
      </a:lvl6pPr>
      <a:lvl7pPr marL="0" marR="0" indent="914400" algn="l" defTabSz="914400" rtl="0" latinLnBrk="0">
        <a:lnSpc>
          <a:spcPts val="3300"/>
        </a:lnSpc>
        <a:spcBef>
          <a:spcPts val="0"/>
        </a:spcBef>
        <a:spcAft>
          <a:spcPts val="0"/>
        </a:spcAft>
        <a:buClrTx/>
        <a:buSzTx/>
        <a:buFontTx/>
        <a:buNone/>
        <a:tabLst/>
        <a:defRPr sz="3200" b="1" i="0" u="none" strike="noStrike" cap="none" spc="0" baseline="0">
          <a:ln>
            <a:noFill/>
          </a:ln>
          <a:solidFill>
            <a:srgbClr val="6E8650"/>
          </a:solidFill>
          <a:uFillTx/>
          <a:latin typeface="Arial"/>
          <a:ea typeface="Arial"/>
          <a:cs typeface="Arial"/>
          <a:sym typeface="Arial"/>
        </a:defRPr>
      </a:lvl7pPr>
      <a:lvl8pPr marL="0" marR="0" indent="1371600" algn="l" defTabSz="914400" rtl="0" latinLnBrk="0">
        <a:lnSpc>
          <a:spcPts val="3300"/>
        </a:lnSpc>
        <a:spcBef>
          <a:spcPts val="0"/>
        </a:spcBef>
        <a:spcAft>
          <a:spcPts val="0"/>
        </a:spcAft>
        <a:buClrTx/>
        <a:buSzTx/>
        <a:buFontTx/>
        <a:buNone/>
        <a:tabLst/>
        <a:defRPr sz="3200" b="1" i="0" u="none" strike="noStrike" cap="none" spc="0" baseline="0">
          <a:ln>
            <a:noFill/>
          </a:ln>
          <a:solidFill>
            <a:srgbClr val="6E8650"/>
          </a:solidFill>
          <a:uFillTx/>
          <a:latin typeface="Arial"/>
          <a:ea typeface="Arial"/>
          <a:cs typeface="Arial"/>
          <a:sym typeface="Arial"/>
        </a:defRPr>
      </a:lvl8pPr>
      <a:lvl9pPr marL="0" marR="0" indent="1828800" algn="l" defTabSz="914400" rtl="0" latinLnBrk="0">
        <a:lnSpc>
          <a:spcPts val="3300"/>
        </a:lnSpc>
        <a:spcBef>
          <a:spcPts val="0"/>
        </a:spcBef>
        <a:spcAft>
          <a:spcPts val="0"/>
        </a:spcAft>
        <a:buClrTx/>
        <a:buSzTx/>
        <a:buFontTx/>
        <a:buNone/>
        <a:tabLst/>
        <a:defRPr sz="3200" b="1" i="0" u="none" strike="noStrike" cap="none" spc="0" baseline="0">
          <a:ln>
            <a:noFill/>
          </a:ln>
          <a:solidFill>
            <a:srgbClr val="6E8650"/>
          </a:solidFill>
          <a:uFillTx/>
          <a:latin typeface="Arial"/>
          <a:ea typeface="Arial"/>
          <a:cs typeface="Arial"/>
          <a:sym typeface="Arial"/>
        </a:defRPr>
      </a:lvl9pPr>
    </p:titleStyle>
    <p:bodyStyle>
      <a:lvl1pPr marL="463550" marR="0" indent="-463550" algn="l" defTabSz="914400" rtl="0" latinLnBrk="0">
        <a:lnSpc>
          <a:spcPct val="100000"/>
        </a:lnSpc>
        <a:spcBef>
          <a:spcPts val="700"/>
        </a:spcBef>
        <a:spcAft>
          <a:spcPts val="0"/>
        </a:spcAft>
        <a:buClrTx/>
        <a:buSzPct val="100000"/>
        <a:buFont typeface="Arial"/>
        <a:buChar char="•"/>
        <a:tabLst/>
        <a:defRPr sz="3000" b="0" i="0" u="none" strike="noStrike" cap="none" spc="0" baseline="0">
          <a:ln>
            <a:noFill/>
          </a:ln>
          <a:solidFill>
            <a:srgbClr val="203C6A"/>
          </a:solidFill>
          <a:uFillTx/>
          <a:latin typeface="Arial"/>
          <a:ea typeface="Arial"/>
          <a:cs typeface="Arial"/>
          <a:sym typeface="Arial"/>
        </a:defRPr>
      </a:lvl1pPr>
      <a:lvl2pPr marL="976434" marR="0" indent="-465259" algn="l" defTabSz="914400" rtl="0" latinLnBrk="0">
        <a:lnSpc>
          <a:spcPct val="100000"/>
        </a:lnSpc>
        <a:spcBef>
          <a:spcPts val="700"/>
        </a:spcBef>
        <a:spcAft>
          <a:spcPts val="0"/>
        </a:spcAft>
        <a:buClrTx/>
        <a:buSzPct val="100000"/>
        <a:buFont typeface="Arial"/>
        <a:buChar char="–"/>
        <a:tabLst/>
        <a:defRPr sz="3000" b="0" i="0" u="none" strike="noStrike" cap="none" spc="0" baseline="0">
          <a:ln>
            <a:noFill/>
          </a:ln>
          <a:solidFill>
            <a:srgbClr val="203C6A"/>
          </a:solidFill>
          <a:uFillTx/>
          <a:latin typeface="Arial"/>
          <a:ea typeface="Arial"/>
          <a:cs typeface="Arial"/>
          <a:sym typeface="Arial"/>
        </a:defRPr>
      </a:lvl2pPr>
      <a:lvl3pPr marL="1479153" marR="0" indent="-506016" algn="l" defTabSz="914400" rtl="0" latinLnBrk="0">
        <a:lnSpc>
          <a:spcPct val="100000"/>
        </a:lnSpc>
        <a:spcBef>
          <a:spcPts val="700"/>
        </a:spcBef>
        <a:spcAft>
          <a:spcPts val="0"/>
        </a:spcAft>
        <a:buClrTx/>
        <a:buSzPct val="100000"/>
        <a:buFont typeface="Arial"/>
        <a:buChar char="➢"/>
        <a:tabLst/>
        <a:defRPr sz="3000" b="0" i="0" u="none" strike="noStrike" cap="none" spc="0" baseline="0">
          <a:ln>
            <a:noFill/>
          </a:ln>
          <a:solidFill>
            <a:srgbClr val="203C6A"/>
          </a:solidFill>
          <a:uFillTx/>
          <a:latin typeface="Arial"/>
          <a:ea typeface="Arial"/>
          <a:cs typeface="Arial"/>
          <a:sym typeface="Arial"/>
        </a:defRPr>
      </a:lvl3pPr>
      <a:lvl4pPr marL="2030412" marR="0" indent="-604837" algn="l" defTabSz="914400" rtl="0" latinLnBrk="0">
        <a:lnSpc>
          <a:spcPct val="100000"/>
        </a:lnSpc>
        <a:spcBef>
          <a:spcPts val="700"/>
        </a:spcBef>
        <a:spcAft>
          <a:spcPts val="0"/>
        </a:spcAft>
        <a:buClrTx/>
        <a:buSzPct val="100000"/>
        <a:buFont typeface="Arial"/>
        <a:buChar char="▪"/>
        <a:tabLst/>
        <a:defRPr sz="3000" b="0" i="0" u="none" strike="noStrike" cap="none" spc="0" baseline="0">
          <a:ln>
            <a:noFill/>
          </a:ln>
          <a:solidFill>
            <a:srgbClr val="203C6A"/>
          </a:solidFill>
          <a:uFillTx/>
          <a:latin typeface="Arial"/>
          <a:ea typeface="Arial"/>
          <a:cs typeface="Arial"/>
          <a:sym typeface="Arial"/>
        </a:defRPr>
      </a:lvl4pPr>
      <a:lvl5pPr marL="2562225" marR="0" indent="-674688" algn="l" defTabSz="914400" rtl="0" latinLnBrk="0">
        <a:lnSpc>
          <a:spcPct val="100000"/>
        </a:lnSpc>
        <a:spcBef>
          <a:spcPts val="700"/>
        </a:spcBef>
        <a:spcAft>
          <a:spcPts val="0"/>
        </a:spcAft>
        <a:buClrTx/>
        <a:buSzPct val="100000"/>
        <a:buFont typeface="Arial"/>
        <a:buChar char="»"/>
        <a:tabLst/>
        <a:defRPr sz="3000" b="0" i="0" u="none" strike="noStrike" cap="none" spc="0" baseline="0">
          <a:ln>
            <a:noFill/>
          </a:ln>
          <a:solidFill>
            <a:srgbClr val="203C6A"/>
          </a:solidFill>
          <a:uFillTx/>
          <a:latin typeface="Arial"/>
          <a:ea typeface="Arial"/>
          <a:cs typeface="Arial"/>
          <a:sym typeface="Arial"/>
        </a:defRPr>
      </a:lvl5pPr>
      <a:lvl6pPr marL="2628900" marR="0" indent="-342900" algn="l" defTabSz="914400" rtl="0" latinLnBrk="0">
        <a:lnSpc>
          <a:spcPct val="100000"/>
        </a:lnSpc>
        <a:spcBef>
          <a:spcPts val="700"/>
        </a:spcBef>
        <a:spcAft>
          <a:spcPts val="0"/>
        </a:spcAft>
        <a:buClrTx/>
        <a:buSzPct val="100000"/>
        <a:buFont typeface="Arial"/>
        <a:buChar char="»"/>
        <a:tabLst/>
        <a:defRPr sz="3000" b="0" i="0" u="none" strike="noStrike" cap="none" spc="0" baseline="0">
          <a:ln>
            <a:noFill/>
          </a:ln>
          <a:solidFill>
            <a:srgbClr val="203C6A"/>
          </a:solidFill>
          <a:uFillTx/>
          <a:latin typeface="Arial"/>
          <a:ea typeface="Arial"/>
          <a:cs typeface="Arial"/>
          <a:sym typeface="Arial"/>
        </a:defRPr>
      </a:lvl6pPr>
      <a:lvl7pPr marL="3086100" marR="0" indent="-342900" algn="l" defTabSz="914400" rtl="0" latinLnBrk="0">
        <a:lnSpc>
          <a:spcPct val="100000"/>
        </a:lnSpc>
        <a:spcBef>
          <a:spcPts val="700"/>
        </a:spcBef>
        <a:spcAft>
          <a:spcPts val="0"/>
        </a:spcAft>
        <a:buClrTx/>
        <a:buSzPct val="100000"/>
        <a:buFont typeface="Arial"/>
        <a:buChar char="»"/>
        <a:tabLst/>
        <a:defRPr sz="3000" b="0" i="0" u="none" strike="noStrike" cap="none" spc="0" baseline="0">
          <a:ln>
            <a:noFill/>
          </a:ln>
          <a:solidFill>
            <a:srgbClr val="203C6A"/>
          </a:solidFill>
          <a:uFillTx/>
          <a:latin typeface="Arial"/>
          <a:ea typeface="Arial"/>
          <a:cs typeface="Arial"/>
          <a:sym typeface="Arial"/>
        </a:defRPr>
      </a:lvl7pPr>
      <a:lvl8pPr marL="3543300" marR="0" indent="-342900" algn="l" defTabSz="914400" rtl="0" latinLnBrk="0">
        <a:lnSpc>
          <a:spcPct val="100000"/>
        </a:lnSpc>
        <a:spcBef>
          <a:spcPts val="700"/>
        </a:spcBef>
        <a:spcAft>
          <a:spcPts val="0"/>
        </a:spcAft>
        <a:buClrTx/>
        <a:buSzPct val="100000"/>
        <a:buFont typeface="Arial"/>
        <a:buChar char="»"/>
        <a:tabLst/>
        <a:defRPr sz="3000" b="0" i="0" u="none" strike="noStrike" cap="none" spc="0" baseline="0">
          <a:ln>
            <a:noFill/>
          </a:ln>
          <a:solidFill>
            <a:srgbClr val="203C6A"/>
          </a:solidFill>
          <a:uFillTx/>
          <a:latin typeface="Arial"/>
          <a:ea typeface="Arial"/>
          <a:cs typeface="Arial"/>
          <a:sym typeface="Arial"/>
        </a:defRPr>
      </a:lvl8pPr>
      <a:lvl9pPr marL="4000500" marR="0" indent="-342900" algn="l" defTabSz="914400" rtl="0" latinLnBrk="0">
        <a:lnSpc>
          <a:spcPct val="100000"/>
        </a:lnSpc>
        <a:spcBef>
          <a:spcPts val="700"/>
        </a:spcBef>
        <a:spcAft>
          <a:spcPts val="0"/>
        </a:spcAft>
        <a:buClrTx/>
        <a:buSzPct val="100000"/>
        <a:buFont typeface="Arial"/>
        <a:buChar char="»"/>
        <a:tabLst/>
        <a:defRPr sz="3000" b="0" i="0" u="none" strike="noStrike" cap="none" spc="0" baseline="0">
          <a:ln>
            <a:noFill/>
          </a:ln>
          <a:solidFill>
            <a:srgbClr val="203C6A"/>
          </a:solidFill>
          <a:uFillTx/>
          <a:latin typeface="Arial"/>
          <a:ea typeface="Arial"/>
          <a:cs typeface="Arial"/>
          <a:sym typeface="Arial"/>
        </a:defRPr>
      </a:lvl9pPr>
    </p:bodyStyle>
    <p:otherStyle>
      <a:lvl1pPr marL="0" marR="0" indent="0" algn="l"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1pPr>
      <a:lvl2pPr marL="0" marR="0" indent="457200" algn="l"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2pPr>
      <a:lvl3pPr marL="0" marR="0" indent="914400" algn="l"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3pPr>
      <a:lvl4pPr marL="0" marR="0" indent="1371600" algn="l"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4pPr>
      <a:lvl5pPr marL="0" marR="0" indent="1828800" algn="l"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5pPr>
      <a:lvl6pPr marL="0" marR="0" indent="2286000" algn="l"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6pPr>
      <a:lvl7pPr marL="0" marR="0" indent="2743200" algn="l"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7pPr>
      <a:lvl8pPr marL="0" marR="0" indent="3200400" algn="l"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8pPr>
      <a:lvl9pPr marL="0" marR="0" indent="3657600" algn="l" defTabSz="914400" rtl="0" latinLnBrk="0">
        <a:lnSpc>
          <a:spcPct val="100000"/>
        </a:lnSpc>
        <a:spcBef>
          <a:spcPts val="0"/>
        </a:spcBef>
        <a:spcAft>
          <a:spcPts val="0"/>
        </a:spcAft>
        <a:buClrTx/>
        <a:buSzTx/>
        <a:buFontTx/>
        <a:buNone/>
        <a:tabLst/>
        <a:defRPr sz="10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 name="Shape 286"/>
          <p:cNvSpPr>
            <a:spLocks noGrp="1"/>
          </p:cNvSpPr>
          <p:nvPr>
            <p:ph type="title"/>
          </p:nvPr>
        </p:nvSpPr>
        <p:spPr>
          <a:xfrm>
            <a:off x="0" y="3124200"/>
            <a:ext cx="9144000" cy="2825080"/>
          </a:xfrm>
          <a:prstGeom prst="rect">
            <a:avLst/>
          </a:prstGeom>
        </p:spPr>
        <p:txBody>
          <a:bodyPr>
            <a:normAutofit fontScale="90000"/>
          </a:bodyPr>
          <a:lstStyle>
            <a:lvl1pPr>
              <a:defRPr b="1"/>
            </a:lvl1pPr>
          </a:lstStyle>
          <a:p>
            <a:r>
              <a:rPr dirty="0"/>
              <a:t>Trade Secret Law, Protections and Options in U.S. </a:t>
            </a:r>
            <a:br>
              <a:rPr lang="en-US" dirty="0"/>
            </a:br>
            <a:r>
              <a:rPr lang="en-US" sz="2000" dirty="0"/>
              <a:t>By</a:t>
            </a:r>
            <a:br>
              <a:rPr lang="en-US" dirty="0"/>
            </a:br>
            <a:r>
              <a:rPr lang="en-US" sz="2800" dirty="0"/>
              <a:t>Dr. Richard L. Thurston, </a:t>
            </a:r>
            <a:br>
              <a:rPr lang="en-US" sz="2800" dirty="0"/>
            </a:br>
            <a:r>
              <a:rPr lang="en-US" sz="2800" dirty="0"/>
              <a:t>Of Counsel, </a:t>
            </a:r>
            <a:r>
              <a:rPr lang="en-US" sz="2800"/>
              <a:t>Duane Morris LLP</a:t>
            </a:r>
            <a:br>
              <a:rPr lang="en-US" sz="2800" dirty="0"/>
            </a:br>
            <a:r>
              <a:rPr lang="en-US" sz="2200" dirty="0"/>
              <a:t>SWICL, Plano, Texas</a:t>
            </a:r>
            <a:br>
              <a:rPr lang="en-US" sz="2200" dirty="0"/>
            </a:br>
            <a:r>
              <a:rPr lang="en-US" sz="2200" dirty="0"/>
              <a:t>June 18, 2018</a:t>
            </a:r>
            <a:endParaRPr sz="2200"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318"/>
          <p:cNvSpPr/>
          <p:nvPr/>
        </p:nvSpPr>
        <p:spPr>
          <a:xfrm>
            <a:off x="533400" y="1143000"/>
            <a:ext cx="7772400" cy="497346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1257300" lvl="2" indent="-342900">
              <a:buSzPct val="100000"/>
              <a:buFont typeface="Arial"/>
              <a:buChar char="•"/>
              <a:defRPr sz="2000">
                <a:solidFill>
                  <a:srgbClr val="002060"/>
                </a:solidFill>
                <a:latin typeface="Arial"/>
                <a:ea typeface="Arial"/>
                <a:cs typeface="Arial"/>
                <a:sym typeface="Arial"/>
              </a:defRPr>
            </a:pPr>
            <a:r>
              <a:t>If employee involved, was there an exit interview?</a:t>
            </a:r>
          </a:p>
          <a:p>
            <a:pPr lvl="2">
              <a:defRPr>
                <a:solidFill>
                  <a:srgbClr val="002060"/>
                </a:solidFill>
                <a:latin typeface="Arial"/>
                <a:ea typeface="Arial"/>
                <a:cs typeface="Arial"/>
                <a:sym typeface="Arial"/>
              </a:defRPr>
            </a:pPr>
            <a:endParaRPr/>
          </a:p>
          <a:p>
            <a:pPr marL="1714500" lvl="3" indent="-342900">
              <a:buSzPct val="100000"/>
              <a:buFont typeface="Arial"/>
              <a:buChar char="•"/>
              <a:defRPr>
                <a:solidFill>
                  <a:srgbClr val="002060"/>
                </a:solidFill>
                <a:latin typeface="Arial"/>
                <a:ea typeface="Arial"/>
                <a:cs typeface="Arial"/>
                <a:sym typeface="Arial"/>
              </a:defRPr>
            </a:pPr>
            <a:r>
              <a:t>If so, who conducted the interview? (and are they still with the company, do they have any records/recollection?)</a:t>
            </a:r>
          </a:p>
          <a:p>
            <a:pPr marL="1714500" lvl="3" indent="-342900">
              <a:buSzPct val="100000"/>
              <a:buFont typeface="Arial"/>
              <a:buChar char="•"/>
              <a:defRPr>
                <a:solidFill>
                  <a:srgbClr val="002060"/>
                </a:solidFill>
              </a:defRPr>
            </a:pPr>
            <a:r>
              <a:t>Are there written procedures for the interview and if so, were they followed?</a:t>
            </a:r>
          </a:p>
          <a:p>
            <a:pPr lvl="3">
              <a:defRPr>
                <a:solidFill>
                  <a:srgbClr val="002060"/>
                </a:solidFill>
              </a:defRPr>
            </a:pPr>
            <a:endParaRPr/>
          </a:p>
          <a:p>
            <a:pPr marL="1257300" lvl="2" indent="-342900">
              <a:buSzPct val="100000"/>
              <a:buFont typeface="Arial"/>
              <a:buChar char="•"/>
              <a:defRPr sz="2000">
                <a:solidFill>
                  <a:srgbClr val="002060"/>
                </a:solidFill>
                <a:latin typeface="Arial"/>
                <a:ea typeface="Arial"/>
                <a:cs typeface="Arial"/>
                <a:sym typeface="Arial"/>
              </a:defRPr>
            </a:pPr>
            <a:r>
              <a:t>Are there published internal IT procedures that may govern/reinforce duty to maintain confidentiality?</a:t>
            </a:r>
          </a:p>
          <a:p>
            <a:pPr marL="1257300" lvl="2" indent="-342900">
              <a:buSzPct val="100000"/>
              <a:buFont typeface="Arial"/>
              <a:buChar char="•"/>
              <a:defRPr>
                <a:solidFill>
                  <a:srgbClr val="002060"/>
                </a:solidFill>
                <a:latin typeface="Arial"/>
                <a:ea typeface="Arial"/>
                <a:cs typeface="Arial"/>
                <a:sym typeface="Arial"/>
              </a:defRPr>
            </a:pPr>
            <a:endParaRPr/>
          </a:p>
          <a:p>
            <a:pPr marL="1257300" lvl="2" indent="-342900">
              <a:spcBef>
                <a:spcPts val="1200"/>
              </a:spcBef>
              <a:buSzPct val="100000"/>
              <a:buFont typeface="Arial"/>
              <a:buChar char="•"/>
              <a:defRPr sz="2000">
                <a:solidFill>
                  <a:srgbClr val="002060"/>
                </a:solidFill>
                <a:latin typeface="Arial"/>
                <a:ea typeface="Arial"/>
                <a:cs typeface="Arial"/>
                <a:sym typeface="Arial"/>
              </a:defRPr>
            </a:pPr>
            <a:r>
              <a:t>Preserve, collect, review documentary and electronic evidence, including emails, storage devices</a:t>
            </a:r>
          </a:p>
          <a:p>
            <a:pPr marL="1714500" lvl="3" indent="-342900">
              <a:spcBef>
                <a:spcPts val="1200"/>
              </a:spcBef>
              <a:buSzPct val="100000"/>
              <a:buFont typeface="Arial"/>
              <a:buChar char="•"/>
              <a:defRPr>
                <a:solidFill>
                  <a:srgbClr val="002060"/>
                </a:solidFill>
                <a:latin typeface="Arial"/>
                <a:ea typeface="Arial"/>
                <a:cs typeface="Arial"/>
                <a:sym typeface="Arial"/>
              </a:defRPr>
            </a:pPr>
            <a:r>
              <a:t>Forensics </a:t>
            </a:r>
          </a:p>
          <a:p>
            <a:pPr marL="1257300" lvl="2" indent="-342900">
              <a:spcBef>
                <a:spcPts val="1200"/>
              </a:spcBef>
              <a:buSzPct val="100000"/>
              <a:buFont typeface="Arial"/>
              <a:buChar char="•"/>
              <a:defRPr>
                <a:solidFill>
                  <a:srgbClr val="002060"/>
                </a:solidFill>
                <a:latin typeface="Arial"/>
                <a:ea typeface="Arial"/>
                <a:cs typeface="Arial"/>
                <a:sym typeface="Arial"/>
              </a:defRPr>
            </a:pPr>
            <a:r>
              <a:t>Consider whether to contact alleged misappropriator and who should make contact</a:t>
            </a:r>
          </a:p>
        </p:txBody>
      </p:sp>
      <p:sp>
        <p:nvSpPr>
          <p:cNvPr id="319" name="Shape 319"/>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10</a:t>
            </a:fld>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 name="Shape 321"/>
          <p:cNvSpPr/>
          <p:nvPr/>
        </p:nvSpPr>
        <p:spPr>
          <a:xfrm>
            <a:off x="228600" y="1143000"/>
            <a:ext cx="8610600" cy="5379862"/>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1257300" lvl="2" indent="-342900">
              <a:spcBef>
                <a:spcPts val="1200"/>
              </a:spcBef>
              <a:buSzPct val="100000"/>
              <a:buFont typeface="Arial"/>
              <a:buChar char="•"/>
              <a:defRPr sz="2000">
                <a:solidFill>
                  <a:srgbClr val="002060"/>
                </a:solidFill>
                <a:latin typeface="Arial"/>
                <a:ea typeface="Arial"/>
                <a:cs typeface="Arial"/>
                <a:sym typeface="Arial"/>
              </a:defRPr>
            </a:pPr>
            <a:r>
              <a:t>Is there evidence that the trade secrets have been voluntarily shared or are otherwise publicly available?</a:t>
            </a:r>
          </a:p>
          <a:p>
            <a:pPr marL="1714500" lvl="3" indent="-342900">
              <a:spcBef>
                <a:spcPts val="1200"/>
              </a:spcBef>
              <a:buSzPct val="100000"/>
              <a:buFont typeface="Arial"/>
              <a:buChar char="•"/>
              <a:defRPr>
                <a:solidFill>
                  <a:srgbClr val="002060"/>
                </a:solidFill>
                <a:latin typeface="Arial"/>
                <a:ea typeface="Arial"/>
                <a:cs typeface="Arial"/>
                <a:sym typeface="Arial"/>
              </a:defRPr>
            </a:pPr>
            <a:r>
              <a:t>Interview/depose custodians of the trade secrets</a:t>
            </a:r>
          </a:p>
          <a:p>
            <a:pPr marL="1714500" lvl="3" indent="-342900">
              <a:spcBef>
                <a:spcPts val="1200"/>
              </a:spcBef>
              <a:buSzPct val="100000"/>
              <a:buFont typeface="Arial"/>
              <a:buChar char="•"/>
              <a:defRPr>
                <a:solidFill>
                  <a:srgbClr val="002060"/>
                </a:solidFill>
                <a:latin typeface="Arial"/>
                <a:ea typeface="Arial"/>
                <a:cs typeface="Arial"/>
                <a:sym typeface="Arial"/>
              </a:defRPr>
            </a:pPr>
            <a:r>
              <a:t>Under what circumstances, if any, is the information disclosed outside the company?  Are such disclosures made only after an NDA is in place?</a:t>
            </a:r>
          </a:p>
          <a:p>
            <a:pPr marL="1714500" lvl="3" indent="-342900">
              <a:spcBef>
                <a:spcPts val="1200"/>
              </a:spcBef>
              <a:buSzPct val="100000"/>
              <a:buFont typeface="Arial"/>
              <a:buChar char="•"/>
              <a:defRPr>
                <a:solidFill>
                  <a:srgbClr val="002060"/>
                </a:solidFill>
                <a:latin typeface="Arial"/>
                <a:ea typeface="Arial"/>
                <a:cs typeface="Arial"/>
                <a:sym typeface="Arial"/>
              </a:defRPr>
            </a:pPr>
            <a:r>
              <a:t>Review company’s public filings/website/marketing materials for disclosures of the information</a:t>
            </a:r>
          </a:p>
          <a:p>
            <a:pPr marL="1714500" lvl="3" indent="-342900">
              <a:spcBef>
                <a:spcPts val="1200"/>
              </a:spcBef>
              <a:buSzPct val="100000"/>
              <a:buFont typeface="Arial"/>
              <a:buChar char="•"/>
              <a:defRPr>
                <a:solidFill>
                  <a:srgbClr val="002060"/>
                </a:solidFill>
                <a:latin typeface="Arial"/>
                <a:ea typeface="Arial"/>
                <a:cs typeface="Arial"/>
                <a:sym typeface="Arial"/>
              </a:defRPr>
            </a:pPr>
            <a:r>
              <a:t>Can you run Google searches to find the trade secrets or comparable documents that were taken on the Internet?</a:t>
            </a:r>
          </a:p>
          <a:p>
            <a:pPr marL="1257300" lvl="2" indent="-342900">
              <a:spcBef>
                <a:spcPts val="1200"/>
              </a:spcBef>
              <a:buSzPct val="100000"/>
              <a:buFont typeface="Arial"/>
              <a:buChar char="•"/>
              <a:defRPr sz="2000">
                <a:solidFill>
                  <a:srgbClr val="002060"/>
                </a:solidFill>
                <a:latin typeface="Arial"/>
                <a:ea typeface="Arial"/>
                <a:cs typeface="Arial"/>
                <a:sym typeface="Arial"/>
              </a:defRPr>
            </a:pPr>
            <a:r>
              <a:t>Investigate claim to ownership of the trade secrets</a:t>
            </a:r>
          </a:p>
          <a:p>
            <a:pPr marL="1714500" lvl="3" indent="-342900">
              <a:spcBef>
                <a:spcPts val="1200"/>
              </a:spcBef>
              <a:buSzPct val="100000"/>
              <a:buFont typeface="Arial"/>
              <a:buChar char="•"/>
              <a:defRPr>
                <a:solidFill>
                  <a:srgbClr val="002060"/>
                </a:solidFill>
                <a:latin typeface="Arial"/>
                <a:ea typeface="Arial"/>
                <a:cs typeface="Arial"/>
                <a:sym typeface="Arial"/>
              </a:defRPr>
            </a:pPr>
            <a:r>
              <a:t>How was the information developed and by whom?</a:t>
            </a:r>
          </a:p>
          <a:p>
            <a:pPr marL="1714500" lvl="3" indent="-342900">
              <a:spcBef>
                <a:spcPts val="1200"/>
              </a:spcBef>
              <a:buSzPct val="100000"/>
              <a:buFont typeface="Arial"/>
              <a:buChar char="•"/>
              <a:defRPr>
                <a:solidFill>
                  <a:srgbClr val="002060"/>
                </a:solidFill>
                <a:latin typeface="Arial"/>
                <a:ea typeface="Arial"/>
                <a:cs typeface="Arial"/>
                <a:sym typeface="Arial"/>
              </a:defRPr>
            </a:pPr>
            <a:r>
              <a:t>Were consultants, partners or other third parties involved in developing the trade secrets or bringing them to the company?</a:t>
            </a:r>
          </a:p>
        </p:txBody>
      </p:sp>
      <p:sp>
        <p:nvSpPr>
          <p:cNvPr id="322" name="Shape 322"/>
          <p:cNvSpPr>
            <a:spLocks noGrp="1"/>
          </p:cNvSpPr>
          <p:nvPr>
            <p:ph type="sldNum" sz="quarter" idx="2"/>
          </p:nvPr>
        </p:nvSpPr>
        <p:spPr>
          <a:xfrm>
            <a:off x="381000" y="6492875"/>
            <a:ext cx="235977" cy="22698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11</a:t>
            </a:fld>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 name="Shape 324"/>
          <p:cNvSpPr/>
          <p:nvPr/>
        </p:nvSpPr>
        <p:spPr>
          <a:xfrm>
            <a:off x="343395" y="1101089"/>
            <a:ext cx="8534401" cy="506236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1257300" lvl="2" indent="-342900">
              <a:spcBef>
                <a:spcPts val="1200"/>
              </a:spcBef>
              <a:buSzPct val="100000"/>
              <a:buFont typeface="Arial"/>
              <a:buChar char="•"/>
              <a:defRPr sz="2000">
                <a:solidFill>
                  <a:srgbClr val="002060"/>
                </a:solidFill>
                <a:latin typeface="Arial"/>
                <a:ea typeface="Arial"/>
                <a:cs typeface="Arial"/>
                <a:sym typeface="Arial"/>
              </a:defRPr>
            </a:pPr>
            <a:r>
              <a:t>Identify and interview potential PMQ/30(b)(6) witnesses to ensure they are in sync with legal theories as to the existence, value of trade secrets and other anticipated issues</a:t>
            </a:r>
          </a:p>
          <a:p>
            <a:pPr marL="1257300" lvl="2" indent="-342900">
              <a:spcBef>
                <a:spcPts val="1200"/>
              </a:spcBef>
              <a:buSzPct val="100000"/>
              <a:buFont typeface="Arial"/>
              <a:buChar char="•"/>
              <a:defRPr sz="2000">
                <a:solidFill>
                  <a:srgbClr val="002060"/>
                </a:solidFill>
                <a:latin typeface="Arial"/>
                <a:ea typeface="Arial"/>
                <a:cs typeface="Arial"/>
                <a:sym typeface="Arial"/>
              </a:defRPr>
            </a:pPr>
            <a:r>
              <a:t>Assess security measures used to protect the trade secrets</a:t>
            </a:r>
          </a:p>
          <a:p>
            <a:pPr marL="1714500" lvl="3" indent="-342900">
              <a:spcBef>
                <a:spcPts val="1200"/>
              </a:spcBef>
              <a:buSzPct val="100000"/>
              <a:buFont typeface="Arial"/>
              <a:buChar char="•"/>
              <a:defRPr>
                <a:solidFill>
                  <a:srgbClr val="002060"/>
                </a:solidFill>
                <a:latin typeface="Arial"/>
                <a:ea typeface="Arial"/>
                <a:cs typeface="Arial"/>
                <a:sym typeface="Arial"/>
              </a:defRPr>
            </a:pPr>
            <a:r>
              <a:t>What controls were employed, physically, electronically and through agreement to restrict access to the information and prevent disclosure (within the company and without)?</a:t>
            </a:r>
          </a:p>
          <a:p>
            <a:pPr marL="1257300" lvl="2" indent="-342900">
              <a:spcBef>
                <a:spcPts val="1200"/>
              </a:spcBef>
              <a:buSzPct val="100000"/>
              <a:buFont typeface="Arial"/>
              <a:buChar char="•"/>
              <a:defRPr sz="2000">
                <a:solidFill>
                  <a:srgbClr val="002060"/>
                </a:solidFill>
                <a:latin typeface="Arial"/>
                <a:ea typeface="Arial"/>
                <a:cs typeface="Arial"/>
                <a:sym typeface="Arial"/>
              </a:defRPr>
            </a:pPr>
            <a:r>
              <a:t>Consider processes for resolving trade secret issues without litigation</a:t>
            </a:r>
          </a:p>
          <a:p>
            <a:pPr marL="1714500" lvl="3" indent="-342900">
              <a:spcBef>
                <a:spcPts val="1200"/>
              </a:spcBef>
              <a:buSzPct val="100000"/>
              <a:buFont typeface="Arial"/>
              <a:buChar char="•"/>
              <a:defRPr>
                <a:solidFill>
                  <a:srgbClr val="002060"/>
                </a:solidFill>
                <a:latin typeface="Arial"/>
                <a:ea typeface="Arial"/>
                <a:cs typeface="Arial"/>
                <a:sym typeface="Arial"/>
              </a:defRPr>
            </a:pPr>
            <a:r>
              <a:t>Audits, declarations, interviews</a:t>
            </a:r>
          </a:p>
          <a:p>
            <a:pPr marL="1257300" lvl="2" indent="-342900">
              <a:spcBef>
                <a:spcPts val="1200"/>
              </a:spcBef>
              <a:buSzPct val="100000"/>
              <a:buFont typeface="Arial"/>
              <a:buChar char="•"/>
              <a:defRPr sz="2000">
                <a:solidFill>
                  <a:srgbClr val="002060"/>
                </a:solidFill>
                <a:latin typeface="Arial"/>
                <a:ea typeface="Arial"/>
                <a:cs typeface="Arial"/>
                <a:sym typeface="Arial"/>
              </a:defRPr>
            </a:pPr>
            <a:r>
              <a:t>Considerations for injunctive relief</a:t>
            </a:r>
          </a:p>
          <a:p>
            <a:pPr marL="1714500" lvl="3" indent="-342900">
              <a:spcBef>
                <a:spcPts val="1200"/>
              </a:spcBef>
              <a:buSzPct val="100000"/>
              <a:buFont typeface="Arial"/>
              <a:buChar char="•"/>
              <a:defRPr>
                <a:solidFill>
                  <a:srgbClr val="002060"/>
                </a:solidFill>
                <a:latin typeface="Arial"/>
                <a:ea typeface="Arial"/>
                <a:cs typeface="Arial"/>
                <a:sym typeface="Arial"/>
              </a:defRPr>
            </a:pPr>
            <a:r>
              <a:t>Need to show irreparable harm, inadequacy of damages, likelihood of success on the merits</a:t>
            </a:r>
          </a:p>
          <a:p>
            <a:pPr marL="1714500" lvl="3" indent="-342900">
              <a:spcBef>
                <a:spcPts val="1200"/>
              </a:spcBef>
              <a:buSzPct val="100000"/>
              <a:buFont typeface="Arial"/>
              <a:buChar char="•"/>
              <a:defRPr>
                <a:solidFill>
                  <a:srgbClr val="002060"/>
                </a:solidFill>
                <a:latin typeface="Arial"/>
                <a:ea typeface="Arial"/>
                <a:cs typeface="Arial"/>
                <a:sym typeface="Arial"/>
              </a:defRPr>
            </a:pPr>
            <a:r>
              <a:t>Cost, bond, procedural requirements</a:t>
            </a:r>
          </a:p>
        </p:txBody>
      </p:sp>
      <p:sp>
        <p:nvSpPr>
          <p:cNvPr id="325" name="Shape 325"/>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12</a:t>
            </a:fld>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a:spLocks noGrp="1"/>
          </p:cNvSpPr>
          <p:nvPr>
            <p:ph type="title"/>
          </p:nvPr>
        </p:nvSpPr>
        <p:spPr>
          <a:xfrm>
            <a:off x="722312" y="3124200"/>
            <a:ext cx="7772401" cy="1219201"/>
          </a:xfrm>
          <a:prstGeom prst="rect">
            <a:avLst/>
          </a:prstGeom>
        </p:spPr>
        <p:txBody>
          <a:bodyPr/>
          <a:lstStyle>
            <a:lvl1pPr algn="ctr">
              <a:defRPr sz="6000"/>
            </a:lvl1pPr>
          </a:lstStyle>
          <a:p>
            <a:r>
              <a:rPr dirty="0">
                <a:solidFill>
                  <a:schemeClr val="tx1"/>
                </a:solidFill>
              </a:rPr>
              <a:t>THANK YOU</a:t>
            </a:r>
          </a:p>
        </p:txBody>
      </p:sp>
      <p:sp>
        <p:nvSpPr>
          <p:cNvPr id="328" name="Shape 32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13</a:t>
            </a:fld>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 name="Shape 288"/>
          <p:cNvSpPr>
            <a:spLocks noGrp="1"/>
          </p:cNvSpPr>
          <p:nvPr>
            <p:ph type="title"/>
          </p:nvPr>
        </p:nvSpPr>
        <p:spPr>
          <a:xfrm>
            <a:off x="304800" y="1066800"/>
            <a:ext cx="8670570" cy="914400"/>
          </a:xfrm>
          <a:prstGeom prst="rect">
            <a:avLst/>
          </a:prstGeom>
        </p:spPr>
        <p:txBody>
          <a:bodyPr>
            <a:normAutofit fontScale="90000"/>
          </a:bodyPr>
          <a:lstStyle/>
          <a:p>
            <a:pPr lvl="1" defTabSz="521208">
              <a:lnSpc>
                <a:spcPct val="100000"/>
              </a:lnSpc>
              <a:defRPr sz="1368" b="0">
                <a:solidFill>
                  <a:srgbClr val="1B325F"/>
                </a:solidFill>
                <a:latin typeface="Adobe Heiti Std R"/>
                <a:ea typeface="Adobe Heiti Std R"/>
                <a:cs typeface="Adobe Heiti Std R"/>
                <a:sym typeface="Adobe Heiti Std R"/>
              </a:defRPr>
            </a:pPr>
            <a:br>
              <a:rPr dirty="0"/>
            </a:br>
            <a:br>
              <a:rPr dirty="0"/>
            </a:br>
            <a:r>
              <a:rPr sz="3100" cap="small" dirty="0">
                <a:solidFill>
                  <a:schemeClr val="tx1"/>
                </a:solidFill>
                <a:latin typeface="Arial"/>
                <a:ea typeface="Arial"/>
                <a:cs typeface="Arial"/>
                <a:sym typeface="Arial"/>
              </a:rPr>
              <a:t>Significance of trade secrets and scope of problem of trade secret theft</a:t>
            </a:r>
            <a:br>
              <a:rPr sz="3100" cap="small" dirty="0">
                <a:solidFill>
                  <a:schemeClr val="tx1"/>
                </a:solidFill>
                <a:latin typeface="Arial"/>
                <a:ea typeface="Arial"/>
                <a:cs typeface="Arial"/>
                <a:sym typeface="Arial"/>
              </a:rPr>
            </a:br>
            <a:endParaRPr sz="3100" cap="small" dirty="0">
              <a:solidFill>
                <a:schemeClr val="tx1"/>
              </a:solidFill>
              <a:latin typeface="Arial"/>
              <a:ea typeface="Arial"/>
              <a:cs typeface="Arial"/>
              <a:sym typeface="Arial"/>
            </a:endParaRPr>
          </a:p>
        </p:txBody>
      </p:sp>
      <p:sp>
        <p:nvSpPr>
          <p:cNvPr id="289" name="Shape 289"/>
          <p:cNvSpPr>
            <a:spLocks noGrp="1"/>
          </p:cNvSpPr>
          <p:nvPr>
            <p:ph type="body" idx="1"/>
          </p:nvPr>
        </p:nvSpPr>
        <p:spPr>
          <a:xfrm>
            <a:off x="304800" y="2286000"/>
            <a:ext cx="8728482" cy="4343400"/>
          </a:xfrm>
          <a:prstGeom prst="rect">
            <a:avLst/>
          </a:prstGeom>
        </p:spPr>
        <p:txBody>
          <a:bodyPr/>
          <a:lstStyle/>
          <a:p>
            <a:pPr marL="0" lvl="2" indent="914400">
              <a:spcBef>
                <a:spcPts val="1000"/>
              </a:spcBef>
              <a:buSzTx/>
              <a:buNone/>
              <a:defRPr sz="2000"/>
            </a:pPr>
            <a:r>
              <a:rPr lang="en-US" dirty="0"/>
              <a:t>Trade secrets are important and valuable</a:t>
            </a:r>
            <a:endParaRPr lang="en-US" sz="2400" dirty="0"/>
          </a:p>
          <a:p>
            <a:pPr marL="1720850" lvl="3" indent="-342900">
              <a:spcBef>
                <a:spcPts val="400"/>
              </a:spcBef>
              <a:buFont typeface="Wingdings"/>
              <a:defRPr sz="1800"/>
            </a:pPr>
            <a:r>
              <a:rPr lang="en-US" dirty="0"/>
              <a:t>Estimated impact of trade secret theft is 1-3% of GDP of U.S. and other advanced countries.</a:t>
            </a:r>
            <a:endParaRPr lang="en-US" sz="2000" dirty="0"/>
          </a:p>
          <a:p>
            <a:pPr marL="0" lvl="2" indent="914400">
              <a:spcBef>
                <a:spcPts val="400"/>
              </a:spcBef>
              <a:buSzTx/>
              <a:buNone/>
              <a:defRPr sz="2000"/>
            </a:pPr>
            <a:r>
              <a:rPr lang="en-US" dirty="0"/>
              <a:t>Trade secret theft is widespread</a:t>
            </a:r>
            <a:endParaRPr lang="en-US" sz="2400" dirty="0"/>
          </a:p>
          <a:p>
            <a:pPr marL="1720850" lvl="3" indent="-342900">
              <a:spcBef>
                <a:spcPts val="400"/>
              </a:spcBef>
              <a:buFont typeface="Wingdings"/>
              <a:defRPr sz="1800"/>
            </a:pPr>
            <a:r>
              <a:rPr lang="en-US" dirty="0"/>
              <a:t>50% of employees who leave their jobs in the past year kept confidential corporate data, and plan to use it at a new job</a:t>
            </a:r>
            <a:endParaRPr lang="en-US" sz="2000" dirty="0"/>
          </a:p>
          <a:p>
            <a:pPr marL="0" lvl="2" indent="914400">
              <a:spcBef>
                <a:spcPts val="600"/>
              </a:spcBef>
              <a:buSzTx/>
              <a:buNone/>
              <a:defRPr sz="2000"/>
            </a:pPr>
            <a:r>
              <a:rPr lang="en-US" dirty="0"/>
              <a:t>U.S. patent rights have been restricted, increasing comparative importance and value of trade secrets</a:t>
            </a:r>
            <a:endParaRPr lang="en-US" sz="2400" dirty="0"/>
          </a:p>
          <a:p>
            <a:pPr marL="1720850" lvl="3" indent="-342900">
              <a:spcBef>
                <a:spcPts val="400"/>
              </a:spcBef>
              <a:buFont typeface="Wingdings"/>
              <a:defRPr sz="1800"/>
            </a:pPr>
            <a:r>
              <a:rPr lang="en-US" dirty="0"/>
              <a:t>U.S. Supreme Court has restricted patent rights in a series of decisions over the last decade</a:t>
            </a:r>
            <a:endParaRPr lang="en-US" sz="2000" dirty="0"/>
          </a:p>
          <a:p>
            <a:pPr marL="1720850" lvl="3" indent="-342900">
              <a:spcBef>
                <a:spcPts val="400"/>
              </a:spcBef>
              <a:buFont typeface="Wingdings"/>
              <a:defRPr sz="1800"/>
            </a:pPr>
            <a:r>
              <a:rPr lang="en-US" dirty="0"/>
              <a:t>America Invents Act provisions, especially post-grant proceedings, IPRs, etc. have made it easier to challenge/invalidate patents</a:t>
            </a:r>
            <a:endParaRPr lang="en-US" sz="2000" dirty="0"/>
          </a:p>
          <a:p>
            <a:pPr marL="0" lvl="2" indent="928687">
              <a:spcBef>
                <a:spcPts val="400"/>
              </a:spcBef>
              <a:buSzTx/>
              <a:buNone/>
              <a:defRPr sz="2000"/>
            </a:pPr>
            <a:r>
              <a:rPr lang="en-US" dirty="0"/>
              <a:t>Global competitiveness issue</a:t>
            </a:r>
          </a:p>
        </p:txBody>
      </p:sp>
      <p:sp>
        <p:nvSpPr>
          <p:cNvPr id="290" name="Shape 290"/>
          <p:cNvSpPr>
            <a:spLocks noGrp="1"/>
          </p:cNvSpPr>
          <p:nvPr>
            <p:ph type="sldNum" sz="quarter" idx="2"/>
          </p:nvPr>
        </p:nvSpPr>
        <p:spPr>
          <a:xfrm>
            <a:off x="381000" y="6492875"/>
            <a:ext cx="174772" cy="22698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a:t>
            </a:fld>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a:spLocks noGrp="1"/>
          </p:cNvSpPr>
          <p:nvPr>
            <p:ph type="title"/>
          </p:nvPr>
        </p:nvSpPr>
        <p:spPr>
          <a:xfrm>
            <a:off x="380010" y="1068779"/>
            <a:ext cx="8595360" cy="868681"/>
          </a:xfrm>
          <a:prstGeom prst="rect">
            <a:avLst/>
          </a:prstGeom>
        </p:spPr>
        <p:txBody>
          <a:bodyPr>
            <a:normAutofit/>
          </a:bodyPr>
          <a:lstStyle>
            <a:lvl1pPr>
              <a:defRPr sz="2400" cap="small"/>
            </a:lvl1pPr>
          </a:lstStyle>
          <a:p>
            <a:r>
              <a:rPr sz="2800" dirty="0">
                <a:solidFill>
                  <a:schemeClr val="tx1"/>
                </a:solidFill>
              </a:rPr>
              <a:t>Uniform Trade Secret Act (“UTSA”)</a:t>
            </a:r>
          </a:p>
        </p:txBody>
      </p:sp>
      <p:sp>
        <p:nvSpPr>
          <p:cNvPr id="293" name="Shape 293"/>
          <p:cNvSpPr>
            <a:spLocks noGrp="1"/>
          </p:cNvSpPr>
          <p:nvPr>
            <p:ph type="body" idx="1"/>
          </p:nvPr>
        </p:nvSpPr>
        <p:spPr>
          <a:xfrm>
            <a:off x="380010" y="1995054"/>
            <a:ext cx="8577072" cy="4480561"/>
          </a:xfrm>
          <a:prstGeom prst="rect">
            <a:avLst/>
          </a:prstGeom>
        </p:spPr>
        <p:txBody>
          <a:bodyPr/>
          <a:lstStyle/>
          <a:p>
            <a:pPr>
              <a:spcBef>
                <a:spcPts val="400"/>
              </a:spcBef>
              <a:defRPr sz="2000"/>
            </a:pPr>
            <a:r>
              <a:t>Provides remedies for misappropriation, including injunctive relief and damages, for improper acquisition, use or disclosure of trade secrets</a:t>
            </a:r>
          </a:p>
          <a:p>
            <a:pPr marL="0" indent="0">
              <a:buSzTx/>
              <a:buNone/>
              <a:defRPr sz="2000"/>
            </a:pPr>
            <a:endParaRPr/>
          </a:p>
          <a:p>
            <a:pPr>
              <a:spcBef>
                <a:spcPts val="400"/>
              </a:spcBef>
              <a:defRPr sz="2000"/>
            </a:pPr>
            <a:r>
              <a:t>Adopted by 48 states, plus the U.S. Virgin Islands and the District of Columbia (New York and Massachusetts are the hold-outs)</a:t>
            </a:r>
          </a:p>
          <a:p>
            <a:pPr marL="0" indent="0">
              <a:buSzTx/>
              <a:buNone/>
              <a:defRPr sz="2000"/>
            </a:pPr>
            <a:endParaRPr/>
          </a:p>
          <a:p>
            <a:pPr>
              <a:spcBef>
                <a:spcPts val="400"/>
              </a:spcBef>
              <a:defRPr sz="2000"/>
            </a:pPr>
            <a:r>
              <a:t>In states that have not adopted the UTSA, trade secret law is governed by the common law</a:t>
            </a:r>
          </a:p>
          <a:p>
            <a:pPr marL="0" indent="0">
              <a:buSzTx/>
              <a:buNone/>
              <a:defRPr sz="2000"/>
            </a:pPr>
            <a:endParaRPr/>
          </a:p>
          <a:p>
            <a:pPr>
              <a:spcBef>
                <a:spcPts val="400"/>
              </a:spcBef>
              <a:defRPr sz="2000"/>
            </a:pPr>
            <a:r>
              <a:t>Not entirely “uniform” --states that have adopted the UTSA can adopt with local modifications.  E.g., California slightly modified definition of trade secret and alternative supersession language</a:t>
            </a:r>
          </a:p>
        </p:txBody>
      </p:sp>
      <p:sp>
        <p:nvSpPr>
          <p:cNvPr id="294" name="Shape 294"/>
          <p:cNvSpPr>
            <a:spLocks noGrp="1"/>
          </p:cNvSpPr>
          <p:nvPr>
            <p:ph type="sldNum" sz="quarter" idx="2"/>
          </p:nvPr>
        </p:nvSpPr>
        <p:spPr>
          <a:xfrm>
            <a:off x="381000" y="6492875"/>
            <a:ext cx="174772" cy="22698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a:t>
            </a:fld>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 name="Shape 296"/>
          <p:cNvSpPr/>
          <p:nvPr/>
        </p:nvSpPr>
        <p:spPr>
          <a:xfrm>
            <a:off x="152400" y="1142999"/>
            <a:ext cx="8153400" cy="5032147"/>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indent="463550">
              <a:spcBef>
                <a:spcPts val="600"/>
              </a:spcBef>
              <a:defRPr sz="2400" cap="small">
                <a:solidFill>
                  <a:srgbClr val="6E8650"/>
                </a:solidFill>
                <a:latin typeface="Arial"/>
                <a:ea typeface="Arial"/>
                <a:cs typeface="Arial"/>
                <a:sym typeface="Arial"/>
              </a:defRPr>
            </a:pPr>
            <a:r>
              <a:rPr sz="2800" dirty="0">
                <a:solidFill>
                  <a:schemeClr val="tx1"/>
                </a:solidFill>
              </a:rPr>
              <a:t>Definition of trade secret UTSA</a:t>
            </a:r>
          </a:p>
          <a:p>
            <a:pPr indent="914400">
              <a:spcBef>
                <a:spcPts val="600"/>
              </a:spcBef>
              <a:defRPr sz="2000">
                <a:solidFill>
                  <a:srgbClr val="203C6A"/>
                </a:solidFill>
                <a:latin typeface="Arial"/>
                <a:ea typeface="Arial"/>
                <a:cs typeface="Arial"/>
                <a:sym typeface="Arial"/>
              </a:defRPr>
            </a:pPr>
            <a:endParaRPr dirty="0">
              <a:solidFill>
                <a:srgbClr val="203C6A"/>
              </a:solidFill>
            </a:endParaRPr>
          </a:p>
          <a:p>
            <a:pPr>
              <a:spcBef>
                <a:spcPts val="1200"/>
              </a:spcBef>
              <a:defRPr sz="2000">
                <a:latin typeface="Arial"/>
                <a:ea typeface="Arial"/>
                <a:cs typeface="Arial"/>
                <a:sym typeface="Arial"/>
              </a:defRPr>
            </a:pPr>
            <a:r>
              <a:rPr dirty="0"/>
              <a:t>Trade secret means information, including a formula, pattern, compilation, program, device, method, technique, or process, that: </a:t>
            </a:r>
          </a:p>
          <a:p>
            <a:pPr marL="742950" lvl="1" indent="-285750">
              <a:spcBef>
                <a:spcPts val="1200"/>
              </a:spcBef>
              <a:buSzPct val="100000"/>
              <a:buFont typeface="Arial"/>
              <a:buChar char="•"/>
              <a:defRPr>
                <a:latin typeface="Arial"/>
                <a:ea typeface="Arial"/>
                <a:cs typeface="Arial"/>
                <a:sym typeface="Arial"/>
              </a:defRPr>
            </a:pPr>
            <a:r>
              <a:rPr dirty="0"/>
              <a:t>Derives independent economic value, actual or potential, from not being generally known to, and not being readily ascertainable by proper means by, the public or to other persons who can obtain economic value from its disclosure or use; and </a:t>
            </a:r>
          </a:p>
          <a:p>
            <a:pPr marL="742950" lvl="1" indent="-285750">
              <a:spcBef>
                <a:spcPts val="1200"/>
              </a:spcBef>
              <a:buSzPct val="100000"/>
              <a:buFont typeface="Arial"/>
              <a:buChar char="•"/>
              <a:defRPr>
                <a:latin typeface="Arial"/>
                <a:ea typeface="Arial"/>
                <a:cs typeface="Arial"/>
                <a:sym typeface="Arial"/>
              </a:defRPr>
            </a:pPr>
            <a:r>
              <a:rPr dirty="0"/>
              <a:t>Is the subject of efforts that are reasonable under the circumstances to maintain its secrecy</a:t>
            </a:r>
            <a:r>
              <a:rPr dirty="0">
                <a:solidFill>
                  <a:srgbClr val="203C6A"/>
                </a:solidFill>
              </a:rPr>
              <a:t>.</a:t>
            </a:r>
          </a:p>
          <a:p>
            <a:pPr>
              <a:spcBef>
                <a:spcPts val="1200"/>
              </a:spcBef>
              <a:defRPr sz="2000">
                <a:solidFill>
                  <a:srgbClr val="203C6A"/>
                </a:solidFill>
                <a:latin typeface="Arial"/>
                <a:ea typeface="Arial"/>
                <a:cs typeface="Arial"/>
                <a:sym typeface="Arial"/>
              </a:defRPr>
            </a:pPr>
            <a:r>
              <a:rPr dirty="0"/>
              <a:t>Examples: source code, formula for food additive or process, invention considered for patent protection that is ultimately kept secret instead, confidential sales, marketing or financial information, if conditions for protection are met.</a:t>
            </a:r>
          </a:p>
        </p:txBody>
      </p:sp>
      <p:sp>
        <p:nvSpPr>
          <p:cNvPr id="297" name="Shape 297"/>
          <p:cNvSpPr>
            <a:spLocks noGrp="1"/>
          </p:cNvSpPr>
          <p:nvPr>
            <p:ph type="sldNum" sz="quarter" idx="2"/>
          </p:nvPr>
        </p:nvSpPr>
        <p:spPr>
          <a:xfrm>
            <a:off x="381000" y="6492875"/>
            <a:ext cx="174772" cy="22698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 name="Shape 299"/>
          <p:cNvSpPr>
            <a:spLocks noGrp="1"/>
          </p:cNvSpPr>
          <p:nvPr>
            <p:ph type="title"/>
          </p:nvPr>
        </p:nvSpPr>
        <p:spPr>
          <a:xfrm>
            <a:off x="380010" y="1068779"/>
            <a:ext cx="8595360" cy="868681"/>
          </a:xfrm>
          <a:prstGeom prst="rect">
            <a:avLst/>
          </a:prstGeom>
        </p:spPr>
        <p:txBody>
          <a:bodyPr>
            <a:normAutofit/>
          </a:bodyPr>
          <a:lstStyle/>
          <a:p>
            <a:pPr>
              <a:defRPr sz="2400" cap="small"/>
            </a:pPr>
            <a:r>
              <a:rPr sz="2800" dirty="0">
                <a:solidFill>
                  <a:schemeClr val="tx1"/>
                </a:solidFill>
              </a:rPr>
              <a:t>Definition of misappropriation under </a:t>
            </a:r>
            <a:r>
              <a:rPr sz="2800" cap="none" dirty="0">
                <a:solidFill>
                  <a:schemeClr val="tx1"/>
                </a:solidFill>
              </a:rPr>
              <a:t>UTSA</a:t>
            </a:r>
          </a:p>
        </p:txBody>
      </p:sp>
      <p:sp>
        <p:nvSpPr>
          <p:cNvPr id="300" name="Shape 300"/>
          <p:cNvSpPr>
            <a:spLocks noGrp="1"/>
          </p:cNvSpPr>
          <p:nvPr>
            <p:ph type="body" idx="1"/>
          </p:nvPr>
        </p:nvSpPr>
        <p:spPr>
          <a:xfrm>
            <a:off x="380010" y="1995054"/>
            <a:ext cx="8577072" cy="4480561"/>
          </a:xfrm>
          <a:prstGeom prst="rect">
            <a:avLst/>
          </a:prstGeom>
        </p:spPr>
        <p:txBody>
          <a:bodyPr>
            <a:normAutofit lnSpcReduction="10000"/>
          </a:bodyPr>
          <a:lstStyle/>
          <a:p>
            <a:pPr>
              <a:spcBef>
                <a:spcPts val="400"/>
              </a:spcBef>
              <a:defRPr sz="2000"/>
            </a:pPr>
            <a:r>
              <a:t>(i) acquisition of a trade secret of another by a person who knows or has reason to know that the trade secret was acquired by improper means; or</a:t>
            </a:r>
          </a:p>
          <a:p>
            <a:pPr>
              <a:spcBef>
                <a:spcPts val="400"/>
              </a:spcBef>
              <a:defRPr sz="2000"/>
            </a:pPr>
            <a:r>
              <a:t>(ii) disclosure or use of a trade secret of another without express or implied consent by a person who </a:t>
            </a:r>
          </a:p>
          <a:p>
            <a:pPr marL="914400" lvl="1" indent="-403225">
              <a:spcBef>
                <a:spcPts val="300"/>
              </a:spcBef>
              <a:buFontTx/>
              <a:defRPr sz="1600"/>
            </a:pPr>
            <a:r>
              <a:t>(A) used improper means to acquire knowledge of the trade secret; or</a:t>
            </a:r>
            <a:endParaRPr sz="2600"/>
          </a:p>
          <a:p>
            <a:pPr marL="914400" lvl="1" indent="-403225">
              <a:spcBef>
                <a:spcPts val="300"/>
              </a:spcBef>
              <a:buFontTx/>
              <a:defRPr sz="1600"/>
            </a:pPr>
            <a:r>
              <a:t>(B) at the time of disclosure or use, knew or had reason to know that his knowledge of the trade secret was </a:t>
            </a:r>
          </a:p>
          <a:p>
            <a:pPr marL="1379537" lvl="2" indent="-406400">
              <a:spcBef>
                <a:spcPts val="300"/>
              </a:spcBef>
              <a:buFont typeface="Wingdings"/>
              <a:defRPr sz="1400"/>
            </a:pPr>
            <a:r>
              <a:t>(I) derived from or through a person who had utilized improper means to acquire it;</a:t>
            </a:r>
            <a:endParaRPr sz="2400"/>
          </a:p>
          <a:p>
            <a:pPr marL="1379537" lvl="2" indent="-406400">
              <a:spcBef>
                <a:spcPts val="300"/>
              </a:spcBef>
              <a:buFont typeface="Wingdings"/>
              <a:defRPr sz="1400"/>
            </a:pPr>
            <a:r>
              <a:t>(II) acquired under circumstances giving rise to a duty to maintain its secrecy or limit its use; or</a:t>
            </a:r>
            <a:endParaRPr sz="2400"/>
          </a:p>
          <a:p>
            <a:pPr marL="1379537" lvl="2" indent="-406400">
              <a:spcBef>
                <a:spcPts val="300"/>
              </a:spcBef>
              <a:buFont typeface="Wingdings"/>
              <a:defRPr sz="1400"/>
            </a:pPr>
            <a:r>
              <a:t>(III) derived from or through a person who owed a duty to the person seeking relief to maintain its secrecy or limit its use; or </a:t>
            </a:r>
            <a:endParaRPr sz="2400"/>
          </a:p>
          <a:p>
            <a:pPr marL="914400" lvl="1" indent="-403225">
              <a:spcBef>
                <a:spcPts val="400"/>
              </a:spcBef>
              <a:buFontTx/>
              <a:defRPr sz="1800"/>
            </a:pPr>
            <a:r>
              <a:t>(C) before a material change of his [or her] position, knew or had reason to know that it was a trade secret and that knowledge of it had been acquired by accident or mistake.</a:t>
            </a:r>
          </a:p>
        </p:txBody>
      </p:sp>
      <p:sp>
        <p:nvSpPr>
          <p:cNvPr id="301" name="Shape 301"/>
          <p:cNvSpPr>
            <a:spLocks noGrp="1"/>
          </p:cNvSpPr>
          <p:nvPr>
            <p:ph type="sldNum" sz="quarter" idx="2"/>
          </p:nvPr>
        </p:nvSpPr>
        <p:spPr>
          <a:xfrm>
            <a:off x="381000" y="6492875"/>
            <a:ext cx="174772" cy="22698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5</a:t>
            </a:fld>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303"/>
          <p:cNvSpPr>
            <a:spLocks noGrp="1"/>
          </p:cNvSpPr>
          <p:nvPr>
            <p:ph type="sldNum" sz="quarter" idx="2"/>
          </p:nvPr>
        </p:nvSpPr>
        <p:spPr>
          <a:xfrm>
            <a:off x="381000" y="6492875"/>
            <a:ext cx="174772" cy="22698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6</a:t>
            </a:fld>
            <a:endParaRPr/>
          </a:p>
        </p:txBody>
      </p:sp>
      <p:sp>
        <p:nvSpPr>
          <p:cNvPr id="304" name="Shape 304"/>
          <p:cNvSpPr/>
          <p:nvPr/>
        </p:nvSpPr>
        <p:spPr>
          <a:xfrm>
            <a:off x="511304" y="1170950"/>
            <a:ext cx="7543800" cy="52322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lvl1pPr>
              <a:defRPr sz="2400" cap="small">
                <a:solidFill>
                  <a:srgbClr val="6E8650"/>
                </a:solidFill>
                <a:latin typeface="Arial"/>
                <a:ea typeface="Arial"/>
                <a:cs typeface="Arial"/>
                <a:sym typeface="Arial"/>
              </a:defRPr>
            </a:lvl1pPr>
          </a:lstStyle>
          <a:p>
            <a:r>
              <a:rPr sz="2800" dirty="0">
                <a:solidFill>
                  <a:schemeClr val="tx1"/>
                </a:solidFill>
              </a:rPr>
              <a:t>Remedies available under UTSA</a:t>
            </a:r>
          </a:p>
        </p:txBody>
      </p:sp>
      <p:sp>
        <p:nvSpPr>
          <p:cNvPr id="305" name="Shape 305"/>
          <p:cNvSpPr/>
          <p:nvPr/>
        </p:nvSpPr>
        <p:spPr>
          <a:xfrm>
            <a:off x="457200" y="1905000"/>
            <a:ext cx="8305800" cy="4232471"/>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marL="285750" indent="-285750">
              <a:buSzPct val="100000"/>
              <a:buFont typeface="Arial"/>
              <a:buChar char="•"/>
              <a:defRPr sz="2000">
                <a:solidFill>
                  <a:srgbClr val="203C6A"/>
                </a:solidFill>
                <a:latin typeface="Arial"/>
                <a:ea typeface="Arial"/>
                <a:cs typeface="Arial"/>
                <a:sym typeface="Arial"/>
              </a:defRPr>
            </a:pPr>
            <a:r>
              <a:t>Monetary</a:t>
            </a:r>
            <a:r>
              <a:rPr>
                <a:solidFill>
                  <a:srgbClr val="000000"/>
                </a:solidFill>
                <a:latin typeface="Adobe Heiti Std R"/>
                <a:ea typeface="Adobe Heiti Std R"/>
                <a:cs typeface="Adobe Heiti Std R"/>
                <a:sym typeface="Adobe Heiti Std R"/>
              </a:rPr>
              <a:t> </a:t>
            </a:r>
            <a:r>
              <a:t>damages</a:t>
            </a:r>
          </a:p>
          <a:p>
            <a:pPr marL="742950" lvl="1" indent="-285750">
              <a:buSzPct val="100000"/>
              <a:buFont typeface="Arial"/>
              <a:buChar char="•"/>
              <a:defRPr>
                <a:solidFill>
                  <a:srgbClr val="203C6A"/>
                </a:solidFill>
                <a:latin typeface="Arial"/>
                <a:ea typeface="Arial"/>
                <a:cs typeface="Arial"/>
                <a:sym typeface="Arial"/>
              </a:defRPr>
            </a:pPr>
            <a:r>
              <a:t>Can include actual loss caused by misappropriation and unjust enrichment (but no double recovery)</a:t>
            </a:r>
          </a:p>
          <a:p>
            <a:pPr marL="742950" lvl="1" indent="-285750">
              <a:buSzPct val="100000"/>
              <a:buFont typeface="Arial"/>
              <a:buChar char="•"/>
              <a:defRPr>
                <a:solidFill>
                  <a:srgbClr val="203C6A"/>
                </a:solidFill>
                <a:latin typeface="Arial"/>
                <a:ea typeface="Arial"/>
                <a:cs typeface="Arial"/>
                <a:sym typeface="Arial"/>
              </a:defRPr>
            </a:pPr>
            <a:r>
              <a:t>In lieu of damages by other measures, court can assess a reasonable royalty for unauthorized disclosure of the trade secret</a:t>
            </a:r>
          </a:p>
          <a:p>
            <a:pPr marL="742950" lvl="1" indent="-285750">
              <a:buSzPct val="100000"/>
              <a:buFont typeface="Arial"/>
              <a:buChar char="•"/>
              <a:defRPr>
                <a:solidFill>
                  <a:srgbClr val="203C6A"/>
                </a:solidFill>
                <a:latin typeface="Arial"/>
                <a:ea typeface="Arial"/>
                <a:cs typeface="Arial"/>
                <a:sym typeface="Arial"/>
              </a:defRPr>
            </a:pPr>
            <a:r>
              <a:t>Court can award exemplary damages of up to 2x damages for willful and malicious misappropriation</a:t>
            </a:r>
          </a:p>
          <a:p>
            <a:pPr lvl="1">
              <a:defRPr sz="2000">
                <a:solidFill>
                  <a:srgbClr val="203C6A"/>
                </a:solidFill>
                <a:latin typeface="Arial"/>
                <a:ea typeface="Arial"/>
                <a:cs typeface="Arial"/>
                <a:sym typeface="Arial"/>
              </a:defRPr>
            </a:pPr>
            <a:endParaRPr/>
          </a:p>
          <a:p>
            <a:pPr marL="285750" indent="-285750">
              <a:buSzPct val="100000"/>
              <a:buFont typeface="Arial"/>
              <a:buChar char="•"/>
              <a:defRPr sz="2000">
                <a:solidFill>
                  <a:srgbClr val="203C6A"/>
                </a:solidFill>
                <a:latin typeface="Arial"/>
                <a:ea typeface="Arial"/>
                <a:cs typeface="Arial"/>
                <a:sym typeface="Arial"/>
              </a:defRPr>
            </a:pPr>
            <a:r>
              <a:t>Injunctive relief</a:t>
            </a:r>
          </a:p>
          <a:p>
            <a:pPr marL="742950" lvl="1" indent="-285750">
              <a:buSzPct val="100000"/>
              <a:buFont typeface="Arial"/>
              <a:buChar char="•"/>
              <a:defRPr>
                <a:solidFill>
                  <a:srgbClr val="203C6A"/>
                </a:solidFill>
                <a:latin typeface="Arial"/>
                <a:ea typeface="Arial"/>
                <a:cs typeface="Arial"/>
                <a:sym typeface="Arial"/>
              </a:defRPr>
            </a:pPr>
            <a:r>
              <a:t>Preliminary and/or permanent injunction to enjoin actual or threatened misappropriation upon proper showing</a:t>
            </a:r>
          </a:p>
          <a:p>
            <a:pPr lvl="1">
              <a:defRPr sz="2000">
                <a:solidFill>
                  <a:srgbClr val="203C6A"/>
                </a:solidFill>
                <a:latin typeface="Arial"/>
                <a:ea typeface="Arial"/>
                <a:cs typeface="Arial"/>
                <a:sym typeface="Arial"/>
              </a:defRPr>
            </a:pPr>
            <a:endParaRPr/>
          </a:p>
          <a:p>
            <a:pPr marL="285750" indent="-285750">
              <a:buSzPct val="100000"/>
              <a:buFont typeface="Arial"/>
              <a:buChar char="•"/>
              <a:defRPr sz="2000">
                <a:solidFill>
                  <a:srgbClr val="203C6A"/>
                </a:solidFill>
                <a:latin typeface="Arial"/>
                <a:ea typeface="Arial"/>
                <a:cs typeface="Arial"/>
                <a:sym typeface="Arial"/>
              </a:defRPr>
            </a:pPr>
            <a:r>
              <a:t>Attorney’s fees </a:t>
            </a:r>
          </a:p>
          <a:p>
            <a:pPr marL="742950" lvl="1" indent="-285750">
              <a:buSzPct val="100000"/>
              <a:buFont typeface="Arial"/>
              <a:buChar char="•"/>
              <a:defRPr>
                <a:solidFill>
                  <a:srgbClr val="203C6A"/>
                </a:solidFill>
                <a:latin typeface="Arial"/>
                <a:ea typeface="Arial"/>
                <a:cs typeface="Arial"/>
                <a:sym typeface="Arial"/>
              </a:defRPr>
            </a:pPr>
            <a:r>
              <a:t>Can be awarded to prevailing party if misappropriation was malicious and to defendant if claim was brought in bad faith</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Shape 307"/>
          <p:cNvSpPr>
            <a:spLocks noGrp="1"/>
          </p:cNvSpPr>
          <p:nvPr>
            <p:ph type="title"/>
          </p:nvPr>
        </p:nvSpPr>
        <p:spPr>
          <a:xfrm>
            <a:off x="548640" y="836712"/>
            <a:ext cx="8595360" cy="562000"/>
          </a:xfrm>
          <a:prstGeom prst="rect">
            <a:avLst/>
          </a:prstGeom>
        </p:spPr>
        <p:txBody>
          <a:bodyPr>
            <a:normAutofit/>
          </a:bodyPr>
          <a:lstStyle>
            <a:lvl1pPr>
              <a:defRPr sz="2400" cap="small"/>
            </a:lvl1pPr>
          </a:lstStyle>
          <a:p>
            <a:r>
              <a:rPr sz="2800" dirty="0">
                <a:solidFill>
                  <a:schemeClr val="tx1"/>
                </a:solidFill>
              </a:rPr>
              <a:t>A new enforcement option in the U.S.</a:t>
            </a:r>
          </a:p>
        </p:txBody>
      </p:sp>
      <p:sp>
        <p:nvSpPr>
          <p:cNvPr id="308" name="Shape 308"/>
          <p:cNvSpPr>
            <a:spLocks noGrp="1"/>
          </p:cNvSpPr>
          <p:nvPr>
            <p:ph type="body" idx="1"/>
          </p:nvPr>
        </p:nvSpPr>
        <p:spPr>
          <a:xfrm>
            <a:off x="251520" y="1412776"/>
            <a:ext cx="8705562" cy="5184576"/>
          </a:xfrm>
          <a:prstGeom prst="rect">
            <a:avLst/>
          </a:prstGeom>
        </p:spPr>
        <p:txBody>
          <a:bodyPr/>
          <a:lstStyle/>
          <a:p>
            <a:pPr>
              <a:spcBef>
                <a:spcPts val="1200"/>
              </a:spcBef>
              <a:defRPr sz="2000"/>
            </a:pPr>
            <a:r>
              <a:rPr dirty="0"/>
              <a:t>On July 29, 2015, the </a:t>
            </a:r>
            <a:r>
              <a:rPr b="1" dirty="0"/>
              <a:t>Defend Trade Secrets Act of 201</a:t>
            </a:r>
            <a:r>
              <a:rPr lang="en-US" b="1" dirty="0"/>
              <a:t>6 (DTSA)</a:t>
            </a:r>
            <a:r>
              <a:rPr b="1" dirty="0"/>
              <a:t> </a:t>
            </a:r>
            <a:r>
              <a:rPr dirty="0"/>
              <a:t>was introduced in the House of Representatives (H.R. 3326) and Senate (S.1890).  </a:t>
            </a:r>
            <a:r>
              <a:rPr lang="en-US" dirty="0"/>
              <a:t>President Obama signed the law into effect on May 11 , 2016.</a:t>
            </a:r>
            <a:endParaRPr dirty="0"/>
          </a:p>
          <a:p>
            <a:pPr>
              <a:spcBef>
                <a:spcPts val="1200"/>
              </a:spcBef>
              <a:defRPr sz="2000"/>
            </a:pPr>
            <a:r>
              <a:rPr dirty="0"/>
              <a:t>The </a:t>
            </a:r>
            <a:r>
              <a:rPr lang="en-US" dirty="0"/>
              <a:t>DTSA</a:t>
            </a:r>
            <a:r>
              <a:rPr dirty="0"/>
              <a:t> establish</a:t>
            </a:r>
            <a:r>
              <a:rPr lang="en-US" dirty="0"/>
              <a:t>es</a:t>
            </a:r>
            <a:r>
              <a:rPr dirty="0"/>
              <a:t> a federal civil cause of action for trade secret misappropriation “that is related to a product or service used in, or intended for use in, interstate or foreign commerce.”</a:t>
            </a:r>
          </a:p>
          <a:p>
            <a:pPr>
              <a:spcBef>
                <a:spcPts val="1200"/>
              </a:spcBef>
              <a:defRPr sz="2000"/>
            </a:pPr>
            <a:r>
              <a:rPr dirty="0"/>
              <a:t>Definition of trade secret used in </a:t>
            </a:r>
            <a:r>
              <a:rPr lang="en-US" dirty="0"/>
              <a:t>DTSA similar to UT</a:t>
            </a:r>
            <a:r>
              <a:rPr dirty="0"/>
              <a:t>SA</a:t>
            </a:r>
            <a:r>
              <a:rPr lang="en-US" dirty="0"/>
              <a:t>.</a:t>
            </a:r>
            <a:endParaRPr dirty="0"/>
          </a:p>
          <a:p>
            <a:pPr>
              <a:spcBef>
                <a:spcPts val="1200"/>
              </a:spcBef>
              <a:defRPr sz="2000"/>
            </a:pPr>
            <a:r>
              <a:rPr dirty="0"/>
              <a:t>Authorizes ex parte seizures </a:t>
            </a:r>
            <a:r>
              <a:rPr lang="en-US" dirty="0"/>
              <a:t>in extraordinary situations.</a:t>
            </a:r>
            <a:endParaRPr dirty="0"/>
          </a:p>
          <a:p>
            <a:pPr>
              <a:spcBef>
                <a:spcPts val="1200"/>
              </a:spcBef>
              <a:defRPr sz="2000"/>
            </a:pPr>
            <a:r>
              <a:rPr lang="en-US" dirty="0"/>
              <a:t>3 </a:t>
            </a:r>
            <a:r>
              <a:rPr dirty="0"/>
              <a:t>year statute of limitations (3 years under UTSA)</a:t>
            </a:r>
            <a:r>
              <a:rPr lang="en-US" dirty="0"/>
              <a:t>.</a:t>
            </a:r>
            <a:r>
              <a:rPr dirty="0"/>
              <a:t>	</a:t>
            </a:r>
            <a:endParaRPr lang="en-US" dirty="0"/>
          </a:p>
          <a:p>
            <a:pPr>
              <a:spcBef>
                <a:spcPts val="1200"/>
              </a:spcBef>
              <a:defRPr sz="2000"/>
            </a:pPr>
            <a:r>
              <a:rPr lang="en-US" dirty="0"/>
              <a:t>Protects whistleblowers.</a:t>
            </a:r>
          </a:p>
          <a:p>
            <a:pPr>
              <a:spcBef>
                <a:spcPts val="1200"/>
              </a:spcBef>
              <a:defRPr sz="2000"/>
            </a:pPr>
            <a:r>
              <a:rPr lang="en-US" dirty="0"/>
              <a:t>Prohibits injunctive relief based on inevitable disclosure doctrine (same as under California law.</a:t>
            </a:r>
          </a:p>
          <a:p>
            <a:pPr>
              <a:spcBef>
                <a:spcPts val="1200"/>
              </a:spcBef>
              <a:defRPr sz="2000"/>
            </a:pPr>
            <a:r>
              <a:rPr lang="en-US" dirty="0"/>
              <a:t>Does not preempt state trade secret laws.</a:t>
            </a:r>
            <a:endParaRPr dirty="0"/>
          </a:p>
        </p:txBody>
      </p:sp>
      <p:sp>
        <p:nvSpPr>
          <p:cNvPr id="309" name="Shape 309"/>
          <p:cNvSpPr>
            <a:spLocks noGrp="1"/>
          </p:cNvSpPr>
          <p:nvPr>
            <p:ph type="sldNum" sz="quarter" idx="2"/>
          </p:nvPr>
        </p:nvSpPr>
        <p:spPr>
          <a:xfrm>
            <a:off x="381000" y="6492875"/>
            <a:ext cx="174772" cy="22698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7</a:t>
            </a:fld>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 name="Shape 311"/>
          <p:cNvSpPr>
            <a:spLocks noGrp="1"/>
          </p:cNvSpPr>
          <p:nvPr>
            <p:ph type="title"/>
          </p:nvPr>
        </p:nvSpPr>
        <p:spPr>
          <a:xfrm>
            <a:off x="395536" y="1052736"/>
            <a:ext cx="8595360" cy="868681"/>
          </a:xfrm>
          <a:prstGeom prst="rect">
            <a:avLst/>
          </a:prstGeom>
        </p:spPr>
        <p:txBody>
          <a:bodyPr>
            <a:normAutofit/>
          </a:bodyPr>
          <a:lstStyle>
            <a:lvl1pPr>
              <a:defRPr sz="2400" cap="small"/>
            </a:lvl1pPr>
          </a:lstStyle>
          <a:p>
            <a:r>
              <a:rPr sz="2800" dirty="0">
                <a:solidFill>
                  <a:schemeClr val="tx1"/>
                </a:solidFill>
              </a:rPr>
              <a:t>Trade secret protection - Considerations</a:t>
            </a:r>
          </a:p>
        </p:txBody>
      </p:sp>
      <p:sp>
        <p:nvSpPr>
          <p:cNvPr id="312" name="Shape 312"/>
          <p:cNvSpPr>
            <a:spLocks noGrp="1"/>
          </p:cNvSpPr>
          <p:nvPr>
            <p:ph type="body" idx="1"/>
          </p:nvPr>
        </p:nvSpPr>
        <p:spPr>
          <a:xfrm>
            <a:off x="380010" y="1995054"/>
            <a:ext cx="8577072" cy="4480561"/>
          </a:xfrm>
          <a:prstGeom prst="rect">
            <a:avLst/>
          </a:prstGeom>
        </p:spPr>
        <p:txBody>
          <a:bodyPr/>
          <a:lstStyle/>
          <a:p>
            <a:pPr>
              <a:spcBef>
                <a:spcPts val="400"/>
              </a:spcBef>
              <a:defRPr sz="2000"/>
            </a:pPr>
            <a:r>
              <a:t>Advance identification/classification of company trade secrets and confidential information</a:t>
            </a:r>
          </a:p>
          <a:p>
            <a:pPr>
              <a:defRPr sz="2000"/>
            </a:pPr>
            <a:endParaRPr/>
          </a:p>
          <a:p>
            <a:pPr>
              <a:spcBef>
                <a:spcPts val="400"/>
              </a:spcBef>
              <a:defRPr sz="2000"/>
            </a:pPr>
            <a:r>
              <a:t>Implementation of reasonable security measures, including physical, contractual and IT measures to restrict access to trade secrets and to educate personnel about importance of maintaining secrecy</a:t>
            </a:r>
          </a:p>
          <a:p>
            <a:pPr>
              <a:defRPr sz="2000"/>
            </a:pPr>
            <a:endParaRPr/>
          </a:p>
          <a:p>
            <a:pPr>
              <a:spcBef>
                <a:spcPts val="400"/>
              </a:spcBef>
              <a:defRPr sz="2000"/>
            </a:pPr>
            <a:r>
              <a:t>Effective employee on-boarding and off-boarding procedures to protect trade secrets when employees are hired and exit the company</a:t>
            </a:r>
          </a:p>
          <a:p>
            <a:pPr marL="0" indent="0">
              <a:buSzTx/>
              <a:buNone/>
              <a:defRPr sz="2000"/>
            </a:pPr>
            <a:endParaRPr/>
          </a:p>
          <a:p>
            <a:pPr>
              <a:spcBef>
                <a:spcPts val="400"/>
              </a:spcBef>
              <a:defRPr sz="2000"/>
            </a:pPr>
            <a:r>
              <a:t>Internal trade secret audits to assess efficacy of security measures</a:t>
            </a:r>
          </a:p>
        </p:txBody>
      </p:sp>
      <p:sp>
        <p:nvSpPr>
          <p:cNvPr id="313" name="Shape 313"/>
          <p:cNvSpPr>
            <a:spLocks noGrp="1"/>
          </p:cNvSpPr>
          <p:nvPr>
            <p:ph type="sldNum" sz="quarter" idx="2"/>
          </p:nvPr>
        </p:nvSpPr>
        <p:spPr>
          <a:xfrm>
            <a:off x="381000" y="6492875"/>
            <a:ext cx="174772" cy="22698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8</a:t>
            </a:fld>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 name="Shape 315"/>
          <p:cNvSpPr/>
          <p:nvPr/>
        </p:nvSpPr>
        <p:spPr>
          <a:xfrm>
            <a:off x="457200" y="1295399"/>
            <a:ext cx="8077200" cy="532453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2400" cap="small">
                <a:solidFill>
                  <a:srgbClr val="6E8650"/>
                </a:solidFill>
                <a:latin typeface="Arial"/>
                <a:ea typeface="Arial"/>
                <a:cs typeface="Arial"/>
                <a:sym typeface="Arial"/>
              </a:defRPr>
            </a:pPr>
            <a:r>
              <a:rPr sz="2800" dirty="0">
                <a:solidFill>
                  <a:schemeClr val="tx1"/>
                </a:solidFill>
              </a:rPr>
              <a:t>Investigating potential trade secret claims </a:t>
            </a:r>
          </a:p>
          <a:p>
            <a:pPr marL="806450" indent="-342900">
              <a:spcBef>
                <a:spcPts val="1200"/>
              </a:spcBef>
              <a:buSzPct val="100000"/>
              <a:buFont typeface="Arial"/>
              <a:buChar char="•"/>
              <a:defRPr sz="2000">
                <a:solidFill>
                  <a:srgbClr val="002060"/>
                </a:solidFill>
                <a:latin typeface="Arial"/>
                <a:ea typeface="Arial"/>
                <a:cs typeface="Arial"/>
                <a:sym typeface="Arial"/>
              </a:defRPr>
            </a:pPr>
            <a:r>
              <a:rPr dirty="0"/>
              <a:t>Are you able to identify the trade secrets at issue with particularity before filing suit?</a:t>
            </a:r>
          </a:p>
          <a:p>
            <a:pPr marL="1657350" lvl="3" indent="-285750">
              <a:spcBef>
                <a:spcPts val="1200"/>
              </a:spcBef>
              <a:buSzPct val="100000"/>
              <a:buFont typeface="Arial"/>
              <a:buChar char="•"/>
              <a:defRPr>
                <a:solidFill>
                  <a:srgbClr val="002060"/>
                </a:solidFill>
                <a:latin typeface="Arial"/>
                <a:ea typeface="Arial"/>
                <a:cs typeface="Arial"/>
                <a:sym typeface="Arial"/>
              </a:defRPr>
            </a:pPr>
            <a:r>
              <a:rPr dirty="0"/>
              <a:t>What valuable information is disclosed in documents?  </a:t>
            </a:r>
          </a:p>
          <a:p>
            <a:pPr marL="1657350" lvl="3" indent="-285750">
              <a:spcBef>
                <a:spcPts val="1200"/>
              </a:spcBef>
              <a:buSzPct val="100000"/>
              <a:buFont typeface="Arial"/>
              <a:buChar char="•"/>
              <a:defRPr>
                <a:solidFill>
                  <a:srgbClr val="002060"/>
                </a:solidFill>
                <a:latin typeface="Arial"/>
                <a:ea typeface="Arial"/>
                <a:cs typeface="Arial"/>
                <a:sym typeface="Arial"/>
              </a:defRPr>
            </a:pPr>
            <a:r>
              <a:rPr dirty="0"/>
              <a:t>How old is the information?</a:t>
            </a:r>
          </a:p>
          <a:p>
            <a:pPr marL="1657350" lvl="3" indent="-285750">
              <a:spcBef>
                <a:spcPts val="1200"/>
              </a:spcBef>
              <a:buSzPct val="100000"/>
              <a:buFont typeface="Arial"/>
              <a:buChar char="•"/>
              <a:defRPr>
                <a:solidFill>
                  <a:srgbClr val="002060"/>
                </a:solidFill>
                <a:latin typeface="Arial"/>
                <a:ea typeface="Arial"/>
                <a:cs typeface="Arial"/>
                <a:sym typeface="Arial"/>
              </a:defRPr>
            </a:pPr>
            <a:r>
              <a:rPr dirty="0"/>
              <a:t>How or why would it be useful/valuable to a competitor?</a:t>
            </a:r>
          </a:p>
          <a:p>
            <a:pPr marL="742950" lvl="1" indent="-285750">
              <a:spcBef>
                <a:spcPts val="1200"/>
              </a:spcBef>
              <a:buSzPct val="100000"/>
              <a:buFont typeface="Arial"/>
              <a:buChar char="•"/>
              <a:defRPr sz="2000">
                <a:solidFill>
                  <a:srgbClr val="002060"/>
                </a:solidFill>
                <a:latin typeface="Arial"/>
                <a:ea typeface="Arial"/>
                <a:cs typeface="Arial"/>
                <a:sym typeface="Arial"/>
              </a:defRPr>
            </a:pPr>
            <a:r>
              <a:rPr dirty="0"/>
              <a:t>Which documents (or parts of documents) are most sensitive?  </a:t>
            </a:r>
          </a:p>
          <a:p>
            <a:pPr marL="800100" lvl="1" indent="-342900">
              <a:buSzPct val="100000"/>
              <a:buFont typeface="Arial"/>
              <a:buChar char="•"/>
              <a:defRPr sz="2000">
                <a:solidFill>
                  <a:srgbClr val="002060"/>
                </a:solidFill>
                <a:latin typeface="Arial"/>
                <a:ea typeface="Arial"/>
                <a:cs typeface="Arial"/>
                <a:sym typeface="Arial"/>
              </a:defRPr>
            </a:pPr>
            <a:r>
              <a:rPr dirty="0"/>
              <a:t>Locate and review any agreements that may restrict disclosure of the information</a:t>
            </a:r>
          </a:p>
          <a:p>
            <a:pPr marL="1714500" lvl="3" indent="-342900">
              <a:buSzPct val="100000"/>
              <a:buFont typeface="Arial"/>
              <a:buChar char="•"/>
              <a:defRPr>
                <a:solidFill>
                  <a:srgbClr val="002060"/>
                </a:solidFill>
                <a:latin typeface="Arial"/>
                <a:ea typeface="Arial"/>
                <a:cs typeface="Arial"/>
                <a:sym typeface="Arial"/>
              </a:defRPr>
            </a:pPr>
            <a:r>
              <a:rPr dirty="0"/>
              <a:t>Employee agreement with confidentiality restrictions</a:t>
            </a:r>
          </a:p>
          <a:p>
            <a:pPr marL="2171700" lvl="4" indent="-342900">
              <a:buSzPct val="100000"/>
              <a:buFont typeface="Arial"/>
              <a:buChar char="•"/>
              <a:defRPr>
                <a:solidFill>
                  <a:srgbClr val="002060"/>
                </a:solidFill>
                <a:latin typeface="Arial"/>
                <a:ea typeface="Arial"/>
                <a:cs typeface="Arial"/>
                <a:sym typeface="Arial"/>
              </a:defRPr>
            </a:pPr>
            <a:r>
              <a:rPr dirty="0"/>
              <a:t>Was it signed?</a:t>
            </a:r>
          </a:p>
          <a:p>
            <a:pPr marL="2171700" lvl="4" indent="-342900">
              <a:buSzPct val="100000"/>
              <a:buFont typeface="Arial"/>
              <a:buChar char="•"/>
              <a:defRPr>
                <a:solidFill>
                  <a:srgbClr val="002060"/>
                </a:solidFill>
                <a:latin typeface="Arial"/>
                <a:ea typeface="Arial"/>
                <a:cs typeface="Arial"/>
                <a:sym typeface="Arial"/>
              </a:defRPr>
            </a:pPr>
            <a:r>
              <a:rPr dirty="0"/>
              <a:t>Any contractual provisions overbroad?</a:t>
            </a:r>
          </a:p>
          <a:p>
            <a:pPr marL="1714500" lvl="3" indent="-342900">
              <a:buSzPct val="100000"/>
              <a:buFont typeface="Arial"/>
              <a:buChar char="•"/>
              <a:defRPr>
                <a:solidFill>
                  <a:srgbClr val="002060"/>
                </a:solidFill>
                <a:latin typeface="Arial"/>
                <a:ea typeface="Arial"/>
                <a:cs typeface="Arial"/>
                <a:sym typeface="Arial"/>
              </a:defRPr>
            </a:pPr>
            <a:r>
              <a:rPr dirty="0"/>
              <a:t>Consulting agreement with NDA</a:t>
            </a:r>
          </a:p>
          <a:p>
            <a:pPr marL="1714500" lvl="3" indent="-342900">
              <a:buSzPct val="100000"/>
              <a:buFont typeface="Arial"/>
              <a:buChar char="•"/>
              <a:defRPr>
                <a:solidFill>
                  <a:srgbClr val="002060"/>
                </a:solidFill>
                <a:latin typeface="Arial"/>
                <a:ea typeface="Arial"/>
                <a:cs typeface="Arial"/>
                <a:sym typeface="Arial"/>
              </a:defRPr>
            </a:pPr>
            <a:r>
              <a:rPr dirty="0"/>
              <a:t>Employee handbook/code of conduct</a:t>
            </a:r>
          </a:p>
          <a:p>
            <a:pPr marL="2171700" lvl="4" indent="-342900">
              <a:buSzPct val="100000"/>
              <a:buFont typeface="Arial"/>
              <a:buChar char="•"/>
              <a:defRPr>
                <a:solidFill>
                  <a:srgbClr val="002060"/>
                </a:solidFill>
                <a:latin typeface="Arial"/>
                <a:ea typeface="Arial"/>
                <a:cs typeface="Arial"/>
                <a:sym typeface="Arial"/>
              </a:defRPr>
            </a:pPr>
            <a:r>
              <a:rPr dirty="0"/>
              <a:t>Did employee acknowledge/sign it?</a:t>
            </a:r>
          </a:p>
        </p:txBody>
      </p:sp>
      <p:sp>
        <p:nvSpPr>
          <p:cNvPr id="316" name="Shape 316"/>
          <p:cNvSpPr>
            <a:spLocks noGrp="1"/>
          </p:cNvSpPr>
          <p:nvPr>
            <p:ph type="sldNum" sz="quarter" idx="2"/>
          </p:nvPr>
        </p:nvSpPr>
        <p:spPr>
          <a:xfrm>
            <a:off x="381000" y="6492875"/>
            <a:ext cx="174772" cy="226986"/>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9</a:t>
            </a:fld>
            <a:endParaRPr/>
          </a:p>
        </p:txBody>
      </p:sp>
    </p:spTree>
  </p:cSld>
  <p:clrMapOvr>
    <a:masterClrMapping/>
  </p:clrMapOvr>
  <p:transition spd="slow"/>
</p:sld>
</file>

<file path=ppt/theme/theme1.xml><?xml version="1.0" encoding="utf-8"?>
<a:theme xmlns:a="http://schemas.openxmlformats.org/drawingml/2006/main" name="DM &amp; Selvam">
  <a:themeElements>
    <a:clrScheme name="DM &amp; Selvam">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M &amp; Selvam">
      <a:majorFont>
        <a:latin typeface="Helvetica"/>
        <a:ea typeface="Helvetica"/>
        <a:cs typeface="Helvetica"/>
      </a:majorFont>
      <a:minorFont>
        <a:latin typeface="Calibri"/>
        <a:ea typeface="Calibri"/>
        <a:cs typeface="Calibri"/>
      </a:minorFont>
    </a:fontScheme>
    <a:fmtScheme name="DM &amp; Selva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M &amp; Selvam">
  <a:themeElements>
    <a:clrScheme name="DM &amp; Selvam">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DM &amp; Selvam">
      <a:majorFont>
        <a:latin typeface="Helvetica"/>
        <a:ea typeface="Helvetica"/>
        <a:cs typeface="Helvetica"/>
      </a:majorFont>
      <a:minorFont>
        <a:latin typeface="Calibri"/>
        <a:ea typeface="Calibri"/>
        <a:cs typeface="Calibri"/>
      </a:minorFont>
    </a:fontScheme>
    <a:fmtScheme name="DM &amp; Selvam">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Adobe Heiti Std R"/>
            <a:ea typeface="Adobe Heiti Std R"/>
            <a:cs typeface="Adobe Heiti Std R"/>
            <a:sym typeface="Adobe Heiti Std R"/>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16</TotalTime>
  <Words>1386</Words>
  <Application>Microsoft Macintosh PowerPoint</Application>
  <PresentationFormat>On-screen Show (4:3)</PresentationFormat>
  <Paragraphs>113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Adobe Heiti Std R</vt:lpstr>
      <vt:lpstr>Arial</vt:lpstr>
      <vt:lpstr>Calibri</vt:lpstr>
      <vt:lpstr>Wingdings</vt:lpstr>
      <vt:lpstr>DM &amp; Selvam</vt:lpstr>
      <vt:lpstr>Trade Secret Law, Protections and Options in U.S.  By Dr. Richard L. Thurston,  Of Counsel, Duane Morris LLP SWICL, Plano, Texas June 18, 2018</vt:lpstr>
      <vt:lpstr>  Significance of trade secrets and scope of problem of trade secret theft </vt:lpstr>
      <vt:lpstr>Uniform Trade Secret Act (“UTSA”)</vt:lpstr>
      <vt:lpstr>PowerPoint Presentation</vt:lpstr>
      <vt:lpstr>Definition of misappropriation under UTSA</vt:lpstr>
      <vt:lpstr>PowerPoint Presentation</vt:lpstr>
      <vt:lpstr>A new enforcement option in the U.S.</vt:lpstr>
      <vt:lpstr>Trade secret protection - Considerations</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Trade Secret Law, Protections and Options in U.S. and Taiwan</dc:title>
  <dc:creator>杜東佑</dc:creator>
  <cp:lastModifiedBy>Richard Thurston</cp:lastModifiedBy>
  <cp:revision>6</cp:revision>
  <dcterms:modified xsi:type="dcterms:W3CDTF">2022-11-27T19:14:31Z</dcterms:modified>
</cp:coreProperties>
</file>